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34"/>
  </p:notesMasterIdLst>
  <p:handoutMasterIdLst>
    <p:handoutMasterId r:id="rId35"/>
  </p:handoutMasterIdLst>
  <p:sldIdLst>
    <p:sldId id="379" r:id="rId2"/>
    <p:sldId id="370" r:id="rId3"/>
    <p:sldId id="417" r:id="rId4"/>
    <p:sldId id="382" r:id="rId5"/>
    <p:sldId id="383" r:id="rId6"/>
    <p:sldId id="409" r:id="rId7"/>
    <p:sldId id="386" r:id="rId8"/>
    <p:sldId id="381" r:id="rId9"/>
    <p:sldId id="389" r:id="rId10"/>
    <p:sldId id="395" r:id="rId11"/>
    <p:sldId id="384" r:id="rId12"/>
    <p:sldId id="391" r:id="rId13"/>
    <p:sldId id="393" r:id="rId14"/>
    <p:sldId id="378" r:id="rId15"/>
    <p:sldId id="396" r:id="rId16"/>
    <p:sldId id="394" r:id="rId17"/>
    <p:sldId id="397" r:id="rId18"/>
    <p:sldId id="399" r:id="rId19"/>
    <p:sldId id="410" r:id="rId20"/>
    <p:sldId id="404" r:id="rId21"/>
    <p:sldId id="405" r:id="rId22"/>
    <p:sldId id="402" r:id="rId23"/>
    <p:sldId id="403" r:id="rId24"/>
    <p:sldId id="406" r:id="rId25"/>
    <p:sldId id="407" r:id="rId26"/>
    <p:sldId id="408" r:id="rId27"/>
    <p:sldId id="418" r:id="rId28"/>
    <p:sldId id="401" r:id="rId29"/>
    <p:sldId id="390" r:id="rId30"/>
    <p:sldId id="377" r:id="rId31"/>
    <p:sldId id="415" r:id="rId32"/>
    <p:sldId id="398" r:id="rId3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379"/>
          </p14:sldIdLst>
        </p14:section>
        <p14:section name="Story" id="{DA2CC5E7-175F-4ECF-9055-F2988BAEECD8}">
          <p14:sldIdLst>
            <p14:sldId id="370"/>
            <p14:sldId id="417"/>
            <p14:sldId id="382"/>
          </p14:sldIdLst>
        </p14:section>
        <p14:section name="Background" id="{425232E7-B145-428B-A359-28FDA5658A13}">
          <p14:sldIdLst>
            <p14:sldId id="383"/>
            <p14:sldId id="409"/>
            <p14:sldId id="386"/>
            <p14:sldId id="381"/>
            <p14:sldId id="389"/>
          </p14:sldIdLst>
        </p14:section>
        <p14:section name="Method" id="{C443B541-3104-40F4-9377-16CFE01B7218}">
          <p14:sldIdLst>
            <p14:sldId id="395"/>
            <p14:sldId id="384"/>
            <p14:sldId id="391"/>
            <p14:sldId id="393"/>
            <p14:sldId id="378"/>
            <p14:sldId id="396"/>
          </p14:sldIdLst>
        </p14:section>
        <p14:section name="Results" id="{C6A14FD3-EDFF-4CC7-B9B7-3FC31AEAF9BB}">
          <p14:sldIdLst>
            <p14:sldId id="394"/>
            <p14:sldId id="397"/>
            <p14:sldId id="399"/>
            <p14:sldId id="410"/>
            <p14:sldId id="404"/>
            <p14:sldId id="405"/>
            <p14:sldId id="402"/>
            <p14:sldId id="403"/>
            <p14:sldId id="406"/>
            <p14:sldId id="407"/>
            <p14:sldId id="408"/>
            <p14:sldId id="418"/>
          </p14:sldIdLst>
        </p14:section>
        <p14:section name="unuse" id="{61CAE70F-9ADE-472D-B3EF-D67782F206DE}">
          <p14:sldIdLst>
            <p14:sldId id="401"/>
            <p14:sldId id="390"/>
            <p14:sldId id="377"/>
            <p14:sldId id="415"/>
            <p14:sldId id="398"/>
          </p14:sldIdLst>
        </p14:section>
      </p14:sectionLst>
    </p:ext>
    <p:ext uri="{EFAFB233-063F-42B5-8137-9DF3F51BA10A}">
      <p15:sldGuideLst xmlns:p15="http://schemas.microsoft.com/office/powerpoint/2012/main">
        <p15:guide id="1" orient="horz" pos="576" userDrawn="1">
          <p15:clr>
            <a:srgbClr val="A4A3A4"/>
          </p15:clr>
        </p15:guide>
        <p15:guide id="2" pos="3216" userDrawn="1">
          <p15:clr>
            <a:srgbClr val="A4A3A4"/>
          </p15:clr>
        </p15:guide>
        <p15:guide id="4" orient="horz" pos="3984" userDrawn="1">
          <p15:clr>
            <a:srgbClr val="A4A3A4"/>
          </p15:clr>
        </p15:guide>
        <p15:guide id="5"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B50"/>
    <a:srgbClr val="E5EAF5"/>
    <a:srgbClr val="595959"/>
    <a:srgbClr val="F2F2F2"/>
    <a:srgbClr val="E73A1C"/>
    <a:srgbClr val="E7E3E0"/>
    <a:srgbClr val="404040"/>
    <a:srgbClr val="F23C00"/>
    <a:srgbClr val="7F7F7F"/>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31E8-95C8-49C1-949A-6BC64EE4DCE4}" v="1537" dt="2023-05-22T07:49:37.8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9" autoAdjust="0"/>
    <p:restoredTop sz="75944" autoAdjust="0"/>
  </p:normalViewPr>
  <p:slideViewPr>
    <p:cSldViewPr snapToGrid="0" snapToObjects="1">
      <p:cViewPr varScale="1">
        <p:scale>
          <a:sx n="67" d="100"/>
          <a:sy n="67" d="100"/>
        </p:scale>
        <p:origin x="1194" y="24"/>
      </p:cViewPr>
      <p:guideLst>
        <p:guide orient="horz" pos="576"/>
        <p:guide pos="3216"/>
        <p:guide orient="horz" pos="3984"/>
        <p:guide pos="6936"/>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docChgLst>
    <pc:chgData name="Zhihao Liu" userId="66dd78f6-25d2-410b-91c7-5a34b2c67a14" providerId="ADAL" clId="{929931E8-95C8-49C1-949A-6BC64EE4DCE4}"/>
    <pc:docChg chg="undo redo custSel addSld delSld modSld sldOrd modMainMaster addSection modSection">
      <pc:chgData name="Zhihao Liu" userId="66dd78f6-25d2-410b-91c7-5a34b2c67a14" providerId="ADAL" clId="{929931E8-95C8-49C1-949A-6BC64EE4DCE4}" dt="2023-05-22T07:51:58.910" v="21515" actId="478"/>
      <pc:docMkLst>
        <pc:docMk/>
      </pc:docMkLst>
      <pc:sldChg chg="addSp delSp modSp del mod">
        <pc:chgData name="Zhihao Liu" userId="66dd78f6-25d2-410b-91c7-5a34b2c67a14" providerId="ADAL" clId="{929931E8-95C8-49C1-949A-6BC64EE4DCE4}" dt="2023-05-20T11:47:54.327" v="3000" actId="47"/>
        <pc:sldMkLst>
          <pc:docMk/>
          <pc:sldMk cId="2964514526" sldId="258"/>
        </pc:sldMkLst>
        <pc:spChg chg="mod">
          <ac:chgData name="Zhihao Liu" userId="66dd78f6-25d2-410b-91c7-5a34b2c67a14" providerId="ADAL" clId="{929931E8-95C8-49C1-949A-6BC64EE4DCE4}" dt="2023-05-20T11:45:31.704" v="2950" actId="207"/>
          <ac:spMkLst>
            <pc:docMk/>
            <pc:sldMk cId="2964514526" sldId="258"/>
            <ac:spMk id="2" creationId="{00000000-0000-0000-0000-000000000000}"/>
          </ac:spMkLst>
        </pc:spChg>
        <pc:spChg chg="mod">
          <ac:chgData name="Zhihao Liu" userId="66dd78f6-25d2-410b-91c7-5a34b2c67a14" providerId="ADAL" clId="{929931E8-95C8-49C1-949A-6BC64EE4DCE4}" dt="2023-05-20T11:45:19.788" v="2948" actId="20577"/>
          <ac:spMkLst>
            <pc:docMk/>
            <pc:sldMk cId="2964514526" sldId="258"/>
            <ac:spMk id="4" creationId="{00000000-0000-0000-0000-000000000000}"/>
          </ac:spMkLst>
        </pc:spChg>
        <pc:spChg chg="mod">
          <ac:chgData name="Zhihao Liu" userId="66dd78f6-25d2-410b-91c7-5a34b2c67a14" providerId="ADAL" clId="{929931E8-95C8-49C1-949A-6BC64EE4DCE4}" dt="2023-05-20T11:45:46.631" v="2960" actId="20577"/>
          <ac:spMkLst>
            <pc:docMk/>
            <pc:sldMk cId="2964514526" sldId="258"/>
            <ac:spMk id="18" creationId="{00000000-0000-0000-0000-000000000000}"/>
          </ac:spMkLst>
        </pc:spChg>
        <pc:picChg chg="add del">
          <ac:chgData name="Zhihao Liu" userId="66dd78f6-25d2-410b-91c7-5a34b2c67a14" providerId="ADAL" clId="{929931E8-95C8-49C1-949A-6BC64EE4DCE4}" dt="2023-05-20T11:45:52.796" v="2962" actId="478"/>
          <ac:picMkLst>
            <pc:docMk/>
            <pc:sldMk cId="2964514526" sldId="258"/>
            <ac:picMk id="6" creationId="{2012B989-C458-A259-97E8-AB7C833F0136}"/>
          </ac:picMkLst>
        </pc:picChg>
      </pc:sldChg>
      <pc:sldChg chg="addSp delSp modSp del mod modClrScheme chgLayout">
        <pc:chgData name="Zhihao Liu" userId="66dd78f6-25d2-410b-91c7-5a34b2c67a14" providerId="ADAL" clId="{929931E8-95C8-49C1-949A-6BC64EE4DCE4}" dt="2023-05-21T22:13:37.468" v="18964" actId="47"/>
        <pc:sldMkLst>
          <pc:docMk/>
          <pc:sldMk cId="3573155957" sldId="338"/>
        </pc:sldMkLst>
        <pc:spChg chg="del">
          <ac:chgData name="Zhihao Liu" userId="66dd78f6-25d2-410b-91c7-5a34b2c67a14" providerId="ADAL" clId="{929931E8-95C8-49C1-949A-6BC64EE4DCE4}" dt="2023-05-20T00:26:04.940" v="24" actId="478"/>
          <ac:spMkLst>
            <pc:docMk/>
            <pc:sldMk cId="3573155957" sldId="338"/>
            <ac:spMk id="2" creationId="{C65554BC-ADA0-D425-C9EA-E4FA5B6D8C28}"/>
          </ac:spMkLst>
        </pc:spChg>
        <pc:spChg chg="add mod">
          <ac:chgData name="Zhihao Liu" userId="66dd78f6-25d2-410b-91c7-5a34b2c67a14" providerId="ADAL" clId="{929931E8-95C8-49C1-949A-6BC64EE4DCE4}" dt="2023-05-20T00:26:05.241" v="25"/>
          <ac:spMkLst>
            <pc:docMk/>
            <pc:sldMk cId="3573155957" sldId="338"/>
            <ac:spMk id="3" creationId="{BDE7F485-DF63-B62D-D8C9-5CC29C333BDF}"/>
          </ac:spMkLst>
        </pc:spChg>
        <pc:spChg chg="add mod">
          <ac:chgData name="Zhihao Liu" userId="66dd78f6-25d2-410b-91c7-5a34b2c67a14" providerId="ADAL" clId="{929931E8-95C8-49C1-949A-6BC64EE4DCE4}" dt="2023-05-20T00:26:05.241" v="25"/>
          <ac:spMkLst>
            <pc:docMk/>
            <pc:sldMk cId="3573155957" sldId="338"/>
            <ac:spMk id="4" creationId="{040EB14E-FC8D-C7E3-92BB-05C60ECF3DA8}"/>
          </ac:spMkLst>
        </pc:spChg>
        <pc:spChg chg="del">
          <ac:chgData name="Zhihao Liu" userId="66dd78f6-25d2-410b-91c7-5a34b2c67a14" providerId="ADAL" clId="{929931E8-95C8-49C1-949A-6BC64EE4DCE4}" dt="2023-05-20T00:26:04.940" v="24" actId="478"/>
          <ac:spMkLst>
            <pc:docMk/>
            <pc:sldMk cId="3573155957" sldId="338"/>
            <ac:spMk id="5" creationId="{959D3DF7-E25B-EAB1-A978-B3B7714ABB00}"/>
          </ac:spMkLst>
        </pc:spChg>
        <pc:spChg chg="add mod">
          <ac:chgData name="Zhihao Liu" userId="66dd78f6-25d2-410b-91c7-5a34b2c67a14" providerId="ADAL" clId="{929931E8-95C8-49C1-949A-6BC64EE4DCE4}" dt="2023-05-20T00:26:05.241" v="25"/>
          <ac:spMkLst>
            <pc:docMk/>
            <pc:sldMk cId="3573155957" sldId="338"/>
            <ac:spMk id="6" creationId="{8AB793F7-490D-65F6-B0C0-9AD81AB3C0F3}"/>
          </ac:spMkLst>
        </pc:spChg>
        <pc:spChg chg="del">
          <ac:chgData name="Zhihao Liu" userId="66dd78f6-25d2-410b-91c7-5a34b2c67a14" providerId="ADAL" clId="{929931E8-95C8-49C1-949A-6BC64EE4DCE4}" dt="2023-05-20T00:26:04.940" v="24" actId="478"/>
          <ac:spMkLst>
            <pc:docMk/>
            <pc:sldMk cId="3573155957" sldId="338"/>
            <ac:spMk id="74" creationId="{D45EA29E-9682-BE9B-DCE9-B807C2E77D23}"/>
          </ac:spMkLst>
        </pc:spChg>
      </pc:sldChg>
      <pc:sldChg chg="addSp delSp modSp del mod modClrScheme chgLayout">
        <pc:chgData name="Zhihao Liu" userId="66dd78f6-25d2-410b-91c7-5a34b2c67a14" providerId="ADAL" clId="{929931E8-95C8-49C1-949A-6BC64EE4DCE4}" dt="2023-05-21T22:13:37.468" v="18964" actId="47"/>
        <pc:sldMkLst>
          <pc:docMk/>
          <pc:sldMk cId="3605662330" sldId="366"/>
        </pc:sldMkLst>
        <pc:spChg chg="add mod">
          <ac:chgData name="Zhihao Liu" userId="66dd78f6-25d2-410b-91c7-5a34b2c67a14" providerId="ADAL" clId="{929931E8-95C8-49C1-949A-6BC64EE4DCE4}" dt="2023-05-20T00:26:12.795" v="27"/>
          <ac:spMkLst>
            <pc:docMk/>
            <pc:sldMk cId="3605662330" sldId="366"/>
            <ac:spMk id="2" creationId="{D3261080-30E1-7BC9-1E43-658BDD952FFA}"/>
          </ac:spMkLst>
        </pc:spChg>
        <pc:spChg chg="add mod">
          <ac:chgData name="Zhihao Liu" userId="66dd78f6-25d2-410b-91c7-5a34b2c67a14" providerId="ADAL" clId="{929931E8-95C8-49C1-949A-6BC64EE4DCE4}" dt="2023-05-20T00:26:12.795" v="27"/>
          <ac:spMkLst>
            <pc:docMk/>
            <pc:sldMk cId="3605662330" sldId="366"/>
            <ac:spMk id="3" creationId="{90A09343-1D8D-C09D-DD68-4547801C9E50}"/>
          </ac:spMkLst>
        </pc:spChg>
        <pc:spChg chg="add mod">
          <ac:chgData name="Zhihao Liu" userId="66dd78f6-25d2-410b-91c7-5a34b2c67a14" providerId="ADAL" clId="{929931E8-95C8-49C1-949A-6BC64EE4DCE4}" dt="2023-05-20T00:26:12.795" v="27"/>
          <ac:spMkLst>
            <pc:docMk/>
            <pc:sldMk cId="3605662330" sldId="366"/>
            <ac:spMk id="4" creationId="{531610A5-E09E-A3D5-F1C2-53861686CA9F}"/>
          </ac:spMkLst>
        </pc:spChg>
        <pc:spChg chg="del">
          <ac:chgData name="Zhihao Liu" userId="66dd78f6-25d2-410b-91c7-5a34b2c67a14" providerId="ADAL" clId="{929931E8-95C8-49C1-949A-6BC64EE4DCE4}" dt="2023-05-20T00:26:12.549" v="26" actId="478"/>
          <ac:spMkLst>
            <pc:docMk/>
            <pc:sldMk cId="3605662330" sldId="366"/>
            <ac:spMk id="5" creationId="{853677A7-69DE-FC99-39EB-AD31F0337867}"/>
          </ac:spMkLst>
        </pc:spChg>
        <pc:spChg chg="del">
          <ac:chgData name="Zhihao Liu" userId="66dd78f6-25d2-410b-91c7-5a34b2c67a14" providerId="ADAL" clId="{929931E8-95C8-49C1-949A-6BC64EE4DCE4}" dt="2023-05-20T00:26:12.549" v="26" actId="478"/>
          <ac:spMkLst>
            <pc:docMk/>
            <pc:sldMk cId="3605662330" sldId="366"/>
            <ac:spMk id="6" creationId="{4AE8D245-6ABD-0A19-6668-68DECA912391}"/>
          </ac:spMkLst>
        </pc:spChg>
      </pc:sldChg>
      <pc:sldChg chg="addSp delSp modSp del mod modClrScheme chgLayout">
        <pc:chgData name="Zhihao Liu" userId="66dd78f6-25d2-410b-91c7-5a34b2c67a14" providerId="ADAL" clId="{929931E8-95C8-49C1-949A-6BC64EE4DCE4}" dt="2023-05-21T22:13:37.468" v="18964" actId="47"/>
        <pc:sldMkLst>
          <pc:docMk/>
          <pc:sldMk cId="1320538821" sldId="368"/>
        </pc:sldMkLst>
        <pc:spChg chg="del">
          <ac:chgData name="Zhihao Liu" userId="66dd78f6-25d2-410b-91c7-5a34b2c67a14" providerId="ADAL" clId="{929931E8-95C8-49C1-949A-6BC64EE4DCE4}" dt="2023-05-20T00:25:56.384" v="22" actId="478"/>
          <ac:spMkLst>
            <pc:docMk/>
            <pc:sldMk cId="1320538821" sldId="368"/>
            <ac:spMk id="2" creationId="{E77D6FD2-1764-0D51-8E5D-37555FA796D1}"/>
          </ac:spMkLst>
        </pc:spChg>
        <pc:spChg chg="del">
          <ac:chgData name="Zhihao Liu" userId="66dd78f6-25d2-410b-91c7-5a34b2c67a14" providerId="ADAL" clId="{929931E8-95C8-49C1-949A-6BC64EE4DCE4}" dt="2023-05-20T00:25:56.384" v="22" actId="478"/>
          <ac:spMkLst>
            <pc:docMk/>
            <pc:sldMk cId="1320538821" sldId="368"/>
            <ac:spMk id="3" creationId="{95954CE8-3BAC-F363-6B81-56EE31FB8485}"/>
          </ac:spMkLst>
        </pc:spChg>
        <pc:spChg chg="add mod">
          <ac:chgData name="Zhihao Liu" userId="66dd78f6-25d2-410b-91c7-5a34b2c67a14" providerId="ADAL" clId="{929931E8-95C8-49C1-949A-6BC64EE4DCE4}" dt="2023-05-20T00:25:57.241" v="23"/>
          <ac:spMkLst>
            <pc:docMk/>
            <pc:sldMk cId="1320538821" sldId="368"/>
            <ac:spMk id="11" creationId="{1B93FF13-6ADA-4460-1861-660E4EF281D3}"/>
          </ac:spMkLst>
        </pc:spChg>
        <pc:spChg chg="add mod">
          <ac:chgData name="Zhihao Liu" userId="66dd78f6-25d2-410b-91c7-5a34b2c67a14" providerId="ADAL" clId="{929931E8-95C8-49C1-949A-6BC64EE4DCE4}" dt="2023-05-20T00:25:57.241" v="23"/>
          <ac:spMkLst>
            <pc:docMk/>
            <pc:sldMk cId="1320538821" sldId="368"/>
            <ac:spMk id="13" creationId="{77ED5129-3E7B-84F3-3AE2-5439581005C5}"/>
          </ac:spMkLst>
        </pc:spChg>
        <pc:spChg chg="add mod">
          <ac:chgData name="Zhihao Liu" userId="66dd78f6-25d2-410b-91c7-5a34b2c67a14" providerId="ADAL" clId="{929931E8-95C8-49C1-949A-6BC64EE4DCE4}" dt="2023-05-20T00:25:57.241" v="23"/>
          <ac:spMkLst>
            <pc:docMk/>
            <pc:sldMk cId="1320538821" sldId="368"/>
            <ac:spMk id="14" creationId="{5B5D6B02-34D7-9163-7E1B-48987C33B8CF}"/>
          </ac:spMkLst>
        </pc:spChg>
      </pc:sldChg>
      <pc:sldChg chg="addSp delSp modSp mod modClrScheme addAnim delAnim modAnim chgLayout modNotesTx">
        <pc:chgData name="Zhihao Liu" userId="66dd78f6-25d2-410b-91c7-5a34b2c67a14" providerId="ADAL" clId="{929931E8-95C8-49C1-949A-6BC64EE4DCE4}" dt="2023-05-21T22:20:09.199" v="19090"/>
        <pc:sldMkLst>
          <pc:docMk/>
          <pc:sldMk cId="2171291888" sldId="370"/>
        </pc:sldMkLst>
        <pc:spChg chg="del mod">
          <ac:chgData name="Zhihao Liu" userId="66dd78f6-25d2-410b-91c7-5a34b2c67a14" providerId="ADAL" clId="{929931E8-95C8-49C1-949A-6BC64EE4DCE4}" dt="2023-05-21T17:29:44.164" v="12119" actId="478"/>
          <ac:spMkLst>
            <pc:docMk/>
            <pc:sldMk cId="2171291888" sldId="370"/>
            <ac:spMk id="2" creationId="{C65554BC-ADA0-D425-C9EA-E4FA5B6D8C28}"/>
          </ac:spMkLst>
        </pc:spChg>
        <pc:spChg chg="mod">
          <ac:chgData name="Zhihao Liu" userId="66dd78f6-25d2-410b-91c7-5a34b2c67a14" providerId="ADAL" clId="{929931E8-95C8-49C1-949A-6BC64EE4DCE4}" dt="2023-05-21T20:35:42.474" v="16045" actId="20577"/>
          <ac:spMkLst>
            <pc:docMk/>
            <pc:sldMk cId="2171291888" sldId="370"/>
            <ac:spMk id="9" creationId="{A30AD08D-6D2E-B6F9-08A1-EF4A328F1180}"/>
          </ac:spMkLst>
        </pc:spChg>
        <pc:spChg chg="del">
          <ac:chgData name="Zhihao Liu" userId="66dd78f6-25d2-410b-91c7-5a34b2c67a14" providerId="ADAL" clId="{929931E8-95C8-49C1-949A-6BC64EE4DCE4}" dt="2023-05-20T00:27:07.288" v="41" actId="478"/>
          <ac:spMkLst>
            <pc:docMk/>
            <pc:sldMk cId="2171291888" sldId="370"/>
            <ac:spMk id="14" creationId="{4F67EB4A-8AF7-8C8C-F07D-254577939FE0}"/>
          </ac:spMkLst>
        </pc:spChg>
        <pc:spChg chg="mod">
          <ac:chgData name="Zhihao Liu" userId="66dd78f6-25d2-410b-91c7-5a34b2c67a14" providerId="ADAL" clId="{929931E8-95C8-49C1-949A-6BC64EE4DCE4}" dt="2023-05-20T11:31:03.285" v="2117" actId="20577"/>
          <ac:spMkLst>
            <pc:docMk/>
            <pc:sldMk cId="2171291888" sldId="370"/>
            <ac:spMk id="15" creationId="{3D4FB22D-5CD2-A93F-244A-7F055FEC2530}"/>
          </ac:spMkLst>
        </pc:spChg>
        <pc:spChg chg="add mod">
          <ac:chgData name="Zhihao Liu" userId="66dd78f6-25d2-410b-91c7-5a34b2c67a14" providerId="ADAL" clId="{929931E8-95C8-49C1-949A-6BC64EE4DCE4}" dt="2023-05-21T20:34:54.885" v="16036" actId="20577"/>
          <ac:spMkLst>
            <pc:docMk/>
            <pc:sldMk cId="2171291888" sldId="370"/>
            <ac:spMk id="21" creationId="{D28500BE-2BC6-5840-8E5F-880356731846}"/>
          </ac:spMkLst>
        </pc:spChg>
        <pc:spChg chg="add mod">
          <ac:chgData name="Zhihao Liu" userId="66dd78f6-25d2-410b-91c7-5a34b2c67a14" providerId="ADAL" clId="{929931E8-95C8-49C1-949A-6BC64EE4DCE4}" dt="2023-05-20T00:49:34.292" v="331" actId="20577"/>
          <ac:spMkLst>
            <pc:docMk/>
            <pc:sldMk cId="2171291888" sldId="370"/>
            <ac:spMk id="22" creationId="{2E77F3CD-3D4B-DE6E-806D-8A430872273B}"/>
          </ac:spMkLst>
        </pc:spChg>
        <pc:spChg chg="add mod">
          <ac:chgData name="Zhihao Liu" userId="66dd78f6-25d2-410b-91c7-5a34b2c67a14" providerId="ADAL" clId="{929931E8-95C8-49C1-949A-6BC64EE4DCE4}" dt="2023-05-20T00:41:32.650" v="262" actId="14100"/>
          <ac:spMkLst>
            <pc:docMk/>
            <pc:sldMk cId="2171291888" sldId="370"/>
            <ac:spMk id="25" creationId="{757F2F3C-3312-ED8D-5D9C-543B355C4854}"/>
          </ac:spMkLst>
        </pc:spChg>
        <pc:spChg chg="add mod">
          <ac:chgData name="Zhihao Liu" userId="66dd78f6-25d2-410b-91c7-5a34b2c67a14" providerId="ADAL" clId="{929931E8-95C8-49C1-949A-6BC64EE4DCE4}" dt="2023-05-20T00:46:01.192" v="298" actId="571"/>
          <ac:spMkLst>
            <pc:docMk/>
            <pc:sldMk cId="2171291888" sldId="370"/>
            <ac:spMk id="38" creationId="{C4E4497E-8B5A-C49B-559B-F7C650C1B309}"/>
          </ac:spMkLst>
        </pc:spChg>
        <pc:spChg chg="add mod">
          <ac:chgData name="Zhihao Liu" userId="66dd78f6-25d2-410b-91c7-5a34b2c67a14" providerId="ADAL" clId="{929931E8-95C8-49C1-949A-6BC64EE4DCE4}" dt="2023-05-20T00:47:07.660" v="311" actId="164"/>
          <ac:spMkLst>
            <pc:docMk/>
            <pc:sldMk cId="2171291888" sldId="370"/>
            <ac:spMk id="39" creationId="{FD28476C-4738-4473-4D93-EF54B1511BE2}"/>
          </ac:spMkLst>
        </pc:spChg>
        <pc:spChg chg="add mod">
          <ac:chgData name="Zhihao Liu" userId="66dd78f6-25d2-410b-91c7-5a34b2c67a14" providerId="ADAL" clId="{929931E8-95C8-49C1-949A-6BC64EE4DCE4}" dt="2023-05-20T10:49:12.003" v="1144" actId="1076"/>
          <ac:spMkLst>
            <pc:docMk/>
            <pc:sldMk cId="2171291888" sldId="370"/>
            <ac:spMk id="41" creationId="{D159EA4E-4443-2280-1D29-F45ED5633CD8}"/>
          </ac:spMkLst>
        </pc:spChg>
        <pc:spChg chg="add del mod">
          <ac:chgData name="Zhihao Liu" userId="66dd78f6-25d2-410b-91c7-5a34b2c67a14" providerId="ADAL" clId="{929931E8-95C8-49C1-949A-6BC64EE4DCE4}" dt="2023-05-20T10:29:16.309" v="538" actId="478"/>
          <ac:spMkLst>
            <pc:docMk/>
            <pc:sldMk cId="2171291888" sldId="370"/>
            <ac:spMk id="42" creationId="{C18CCC3E-B036-7056-D17E-A4E52D65CC53}"/>
          </ac:spMkLst>
        </pc:spChg>
        <pc:spChg chg="add mod">
          <ac:chgData name="Zhihao Liu" userId="66dd78f6-25d2-410b-91c7-5a34b2c67a14" providerId="ADAL" clId="{929931E8-95C8-49C1-949A-6BC64EE4DCE4}" dt="2023-05-20T10:26:48.829" v="485" actId="164"/>
          <ac:spMkLst>
            <pc:docMk/>
            <pc:sldMk cId="2171291888" sldId="370"/>
            <ac:spMk id="43" creationId="{BD92BFCE-B0C0-1572-0EE6-BF95AFDC1E41}"/>
          </ac:spMkLst>
        </pc:spChg>
        <pc:spChg chg="add mod">
          <ac:chgData name="Zhihao Liu" userId="66dd78f6-25d2-410b-91c7-5a34b2c67a14" providerId="ADAL" clId="{929931E8-95C8-49C1-949A-6BC64EE4DCE4}" dt="2023-05-20T10:26:48.829" v="485" actId="164"/>
          <ac:spMkLst>
            <pc:docMk/>
            <pc:sldMk cId="2171291888" sldId="370"/>
            <ac:spMk id="44" creationId="{83697D1D-6052-12A8-A666-8D7C62E6C27D}"/>
          </ac:spMkLst>
        </pc:spChg>
        <pc:spChg chg="add mod">
          <ac:chgData name="Zhihao Liu" userId="66dd78f6-25d2-410b-91c7-5a34b2c67a14" providerId="ADAL" clId="{929931E8-95C8-49C1-949A-6BC64EE4DCE4}" dt="2023-05-20T10:26:48.829" v="485" actId="164"/>
          <ac:spMkLst>
            <pc:docMk/>
            <pc:sldMk cId="2171291888" sldId="370"/>
            <ac:spMk id="45" creationId="{7689C1B1-9581-D277-917A-21E6A7DD2D63}"/>
          </ac:spMkLst>
        </pc:spChg>
        <pc:spChg chg="add mod">
          <ac:chgData name="Zhihao Liu" userId="66dd78f6-25d2-410b-91c7-5a34b2c67a14" providerId="ADAL" clId="{929931E8-95C8-49C1-949A-6BC64EE4DCE4}" dt="2023-05-20T10:26:48.829" v="485" actId="164"/>
          <ac:spMkLst>
            <pc:docMk/>
            <pc:sldMk cId="2171291888" sldId="370"/>
            <ac:spMk id="46" creationId="{1519ABAC-FAC8-02DE-389F-B550C4225107}"/>
          </ac:spMkLst>
        </pc:spChg>
        <pc:spChg chg="add mod">
          <ac:chgData name="Zhihao Liu" userId="66dd78f6-25d2-410b-91c7-5a34b2c67a14" providerId="ADAL" clId="{929931E8-95C8-49C1-949A-6BC64EE4DCE4}" dt="2023-05-20T10:26:48.829" v="485" actId="164"/>
          <ac:spMkLst>
            <pc:docMk/>
            <pc:sldMk cId="2171291888" sldId="370"/>
            <ac:spMk id="47" creationId="{22D68DDC-B0C4-2C44-09C3-92CF9120FBA6}"/>
          </ac:spMkLst>
        </pc:spChg>
        <pc:spChg chg="add mod">
          <ac:chgData name="Zhihao Liu" userId="66dd78f6-25d2-410b-91c7-5a34b2c67a14" providerId="ADAL" clId="{929931E8-95C8-49C1-949A-6BC64EE4DCE4}" dt="2023-05-20T10:26:48.829" v="485" actId="164"/>
          <ac:spMkLst>
            <pc:docMk/>
            <pc:sldMk cId="2171291888" sldId="370"/>
            <ac:spMk id="48" creationId="{2716B575-8655-F9D5-55FF-DBD2B902C61D}"/>
          </ac:spMkLst>
        </pc:spChg>
        <pc:spChg chg="add mod">
          <ac:chgData name="Zhihao Liu" userId="66dd78f6-25d2-410b-91c7-5a34b2c67a14" providerId="ADAL" clId="{929931E8-95C8-49C1-949A-6BC64EE4DCE4}" dt="2023-05-20T10:26:48.829" v="485" actId="164"/>
          <ac:spMkLst>
            <pc:docMk/>
            <pc:sldMk cId="2171291888" sldId="370"/>
            <ac:spMk id="49" creationId="{3A2712FA-4739-4734-C7B5-9C4FB750A37F}"/>
          </ac:spMkLst>
        </pc:spChg>
        <pc:spChg chg="add mod">
          <ac:chgData name="Zhihao Liu" userId="66dd78f6-25d2-410b-91c7-5a34b2c67a14" providerId="ADAL" clId="{929931E8-95C8-49C1-949A-6BC64EE4DCE4}" dt="2023-05-20T10:26:48.829" v="485" actId="164"/>
          <ac:spMkLst>
            <pc:docMk/>
            <pc:sldMk cId="2171291888" sldId="370"/>
            <ac:spMk id="50" creationId="{F920865D-428F-FE39-7605-1FB268440B64}"/>
          </ac:spMkLst>
        </pc:spChg>
        <pc:spChg chg="add mod">
          <ac:chgData name="Zhihao Liu" userId="66dd78f6-25d2-410b-91c7-5a34b2c67a14" providerId="ADAL" clId="{929931E8-95C8-49C1-949A-6BC64EE4DCE4}" dt="2023-05-20T10:26:48.829" v="485" actId="164"/>
          <ac:spMkLst>
            <pc:docMk/>
            <pc:sldMk cId="2171291888" sldId="370"/>
            <ac:spMk id="51" creationId="{A059CEB2-7535-31BA-33B6-56838C97AF65}"/>
          </ac:spMkLst>
        </pc:spChg>
        <pc:spChg chg="add del mod">
          <ac:chgData name="Zhihao Liu" userId="66dd78f6-25d2-410b-91c7-5a34b2c67a14" providerId="ADAL" clId="{929931E8-95C8-49C1-949A-6BC64EE4DCE4}" dt="2023-05-20T10:29:16.309" v="538" actId="478"/>
          <ac:spMkLst>
            <pc:docMk/>
            <pc:sldMk cId="2171291888" sldId="370"/>
            <ac:spMk id="53" creationId="{9E8292C1-2B12-2ED6-4C05-C2E76A1F9A9B}"/>
          </ac:spMkLst>
        </pc:spChg>
        <pc:spChg chg="add del mod">
          <ac:chgData name="Zhihao Liu" userId="66dd78f6-25d2-410b-91c7-5a34b2c67a14" providerId="ADAL" clId="{929931E8-95C8-49C1-949A-6BC64EE4DCE4}" dt="2023-05-20T10:29:16.309" v="538" actId="478"/>
          <ac:spMkLst>
            <pc:docMk/>
            <pc:sldMk cId="2171291888" sldId="370"/>
            <ac:spMk id="54" creationId="{420270DE-02E4-3E5E-48A9-5378CDC0E792}"/>
          </ac:spMkLst>
        </pc:spChg>
        <pc:spChg chg="add del mod">
          <ac:chgData name="Zhihao Liu" userId="66dd78f6-25d2-410b-91c7-5a34b2c67a14" providerId="ADAL" clId="{929931E8-95C8-49C1-949A-6BC64EE4DCE4}" dt="2023-05-20T10:29:16.309" v="538" actId="478"/>
          <ac:spMkLst>
            <pc:docMk/>
            <pc:sldMk cId="2171291888" sldId="370"/>
            <ac:spMk id="55" creationId="{63187C43-ABC4-2847-1720-843B0ED84B3C}"/>
          </ac:spMkLst>
        </pc:spChg>
        <pc:spChg chg="add del mod topLvl">
          <ac:chgData name="Zhihao Liu" userId="66dd78f6-25d2-410b-91c7-5a34b2c67a14" providerId="ADAL" clId="{929931E8-95C8-49C1-949A-6BC64EE4DCE4}" dt="2023-05-21T20:34:54.885" v="16036" actId="20577"/>
          <ac:spMkLst>
            <pc:docMk/>
            <pc:sldMk cId="2171291888" sldId="370"/>
            <ac:spMk id="56" creationId="{95948BE9-5C06-4855-C744-AC05028F44BC}"/>
          </ac:spMkLst>
        </pc:spChg>
        <pc:spChg chg="mod">
          <ac:chgData name="Zhihao Liu" userId="66dd78f6-25d2-410b-91c7-5a34b2c67a14" providerId="ADAL" clId="{929931E8-95C8-49C1-949A-6BC64EE4DCE4}" dt="2023-05-20T11:18:20.481" v="1651"/>
          <ac:spMkLst>
            <pc:docMk/>
            <pc:sldMk cId="2171291888" sldId="370"/>
            <ac:spMk id="59" creationId="{DDB71675-BB8C-DBDC-EFA1-F53CD9CA14A7}"/>
          </ac:spMkLst>
        </pc:spChg>
        <pc:spChg chg="add del mod">
          <ac:chgData name="Zhihao Liu" userId="66dd78f6-25d2-410b-91c7-5a34b2c67a14" providerId="ADAL" clId="{929931E8-95C8-49C1-949A-6BC64EE4DCE4}" dt="2023-05-20T23:17:19.131" v="6038"/>
          <ac:spMkLst>
            <pc:docMk/>
            <pc:sldMk cId="2171291888" sldId="370"/>
            <ac:spMk id="60" creationId="{E164C35B-1733-80D8-CB78-719408021B49}"/>
          </ac:spMkLst>
        </pc:spChg>
        <pc:spChg chg="add del mod">
          <ac:chgData name="Zhihao Liu" userId="66dd78f6-25d2-410b-91c7-5a34b2c67a14" providerId="ADAL" clId="{929931E8-95C8-49C1-949A-6BC64EE4DCE4}" dt="2023-05-20T23:17:19.131" v="6038"/>
          <ac:spMkLst>
            <pc:docMk/>
            <pc:sldMk cId="2171291888" sldId="370"/>
            <ac:spMk id="61" creationId="{F96E7148-7D71-B2FC-D4B9-B268082F4A13}"/>
          </ac:spMkLst>
        </pc:spChg>
        <pc:spChg chg="add del mod">
          <ac:chgData name="Zhihao Liu" userId="66dd78f6-25d2-410b-91c7-5a34b2c67a14" providerId="ADAL" clId="{929931E8-95C8-49C1-949A-6BC64EE4DCE4}" dt="2023-05-20T23:17:25.094" v="6040"/>
          <ac:spMkLst>
            <pc:docMk/>
            <pc:sldMk cId="2171291888" sldId="370"/>
            <ac:spMk id="62" creationId="{EF561ED2-4E16-107D-638B-5354B32F451F}"/>
          </ac:spMkLst>
        </pc:spChg>
        <pc:spChg chg="add del mod">
          <ac:chgData name="Zhihao Liu" userId="66dd78f6-25d2-410b-91c7-5a34b2c67a14" providerId="ADAL" clId="{929931E8-95C8-49C1-949A-6BC64EE4DCE4}" dt="2023-05-20T23:17:25.094" v="6040"/>
          <ac:spMkLst>
            <pc:docMk/>
            <pc:sldMk cId="2171291888" sldId="370"/>
            <ac:spMk id="63" creationId="{FAEBCA99-D6A0-F4D6-7FFB-94507B04626B}"/>
          </ac:spMkLst>
        </pc:spChg>
        <pc:spChg chg="add del mod">
          <ac:chgData name="Zhihao Liu" userId="66dd78f6-25d2-410b-91c7-5a34b2c67a14" providerId="ADAL" clId="{929931E8-95C8-49C1-949A-6BC64EE4DCE4}" dt="2023-05-21T22:20:08.853" v="19089" actId="478"/>
          <ac:spMkLst>
            <pc:docMk/>
            <pc:sldMk cId="2171291888" sldId="370"/>
            <ac:spMk id="64" creationId="{AD6C6BA3-E68F-FF44-0899-BBE330361CA5}"/>
          </ac:spMkLst>
        </pc:spChg>
        <pc:spChg chg="add mod">
          <ac:chgData name="Zhihao Liu" userId="66dd78f6-25d2-410b-91c7-5a34b2c67a14" providerId="ADAL" clId="{929931E8-95C8-49C1-949A-6BC64EE4DCE4}" dt="2023-05-21T19:43:35.487" v="13835" actId="571"/>
          <ac:spMkLst>
            <pc:docMk/>
            <pc:sldMk cId="2171291888" sldId="370"/>
            <ac:spMk id="66" creationId="{BFED321F-1258-A4FD-3D82-082CD6B28EAF}"/>
          </ac:spMkLst>
        </pc:spChg>
        <pc:spChg chg="add mod ord">
          <ac:chgData name="Zhihao Liu" userId="66dd78f6-25d2-410b-91c7-5a34b2c67a14" providerId="ADAL" clId="{929931E8-95C8-49C1-949A-6BC64EE4DCE4}" dt="2023-05-21T19:44:36.696" v="13880" actId="167"/>
          <ac:spMkLst>
            <pc:docMk/>
            <pc:sldMk cId="2171291888" sldId="370"/>
            <ac:spMk id="67" creationId="{072FF1AD-415D-2092-B396-CA732D91FA44}"/>
          </ac:spMkLst>
        </pc:spChg>
        <pc:spChg chg="add mod">
          <ac:chgData name="Zhihao Liu" userId="66dd78f6-25d2-410b-91c7-5a34b2c67a14" providerId="ADAL" clId="{929931E8-95C8-49C1-949A-6BC64EE4DCE4}" dt="2023-05-21T22:20:09.199" v="19090"/>
          <ac:spMkLst>
            <pc:docMk/>
            <pc:sldMk cId="2171291888" sldId="370"/>
            <ac:spMk id="68" creationId="{63B94155-AFBE-C986-BA29-805D6FE13064}"/>
          </ac:spMkLst>
        </pc:spChg>
        <pc:spChg chg="mod">
          <ac:chgData name="Zhihao Liu" userId="66dd78f6-25d2-410b-91c7-5a34b2c67a14" providerId="ADAL" clId="{929931E8-95C8-49C1-949A-6BC64EE4DCE4}" dt="2023-05-20T00:25:47.912" v="21" actId="1036"/>
          <ac:spMkLst>
            <pc:docMk/>
            <pc:sldMk cId="2171291888" sldId="370"/>
            <ac:spMk id="74" creationId="{D45EA29E-9682-BE9B-DCE9-B807C2E77D23}"/>
          </ac:spMkLst>
        </pc:spChg>
        <pc:grpChg chg="add mod topLvl">
          <ac:chgData name="Zhihao Liu" userId="66dd78f6-25d2-410b-91c7-5a34b2c67a14" providerId="ADAL" clId="{929931E8-95C8-49C1-949A-6BC64EE4DCE4}" dt="2023-05-21T20:34:54.885" v="16036" actId="20577"/>
          <ac:grpSpMkLst>
            <pc:docMk/>
            <pc:sldMk cId="2171291888" sldId="370"/>
            <ac:grpSpMk id="23" creationId="{738A76E8-D071-3457-EE6F-07A2A569DD4C}"/>
          </ac:grpSpMkLst>
        </pc:grpChg>
        <pc:grpChg chg="add mod">
          <ac:chgData name="Zhihao Liu" userId="66dd78f6-25d2-410b-91c7-5a34b2c67a14" providerId="ADAL" clId="{929931E8-95C8-49C1-949A-6BC64EE4DCE4}" dt="2023-05-21T19:44:46.194" v="13881" actId="1076"/>
          <ac:grpSpMkLst>
            <pc:docMk/>
            <pc:sldMk cId="2171291888" sldId="370"/>
            <ac:grpSpMk id="24" creationId="{3A9463E4-22B2-0060-8314-CD25FEA8D7FB}"/>
          </ac:grpSpMkLst>
        </pc:grpChg>
        <pc:grpChg chg="add del mod">
          <ac:chgData name="Zhihao Liu" userId="66dd78f6-25d2-410b-91c7-5a34b2c67a14" providerId="ADAL" clId="{929931E8-95C8-49C1-949A-6BC64EE4DCE4}" dt="2023-05-20T00:53:06.104" v="369" actId="478"/>
          <ac:grpSpMkLst>
            <pc:docMk/>
            <pc:sldMk cId="2171291888" sldId="370"/>
            <ac:grpSpMk id="40" creationId="{447A0792-23F1-9141-6030-5D0590BD3DDE}"/>
          </ac:grpSpMkLst>
        </pc:grpChg>
        <pc:grpChg chg="add del mod">
          <ac:chgData name="Zhihao Liu" userId="66dd78f6-25d2-410b-91c7-5a34b2c67a14" providerId="ADAL" clId="{929931E8-95C8-49C1-949A-6BC64EE4DCE4}" dt="2023-05-20T10:29:16.309" v="538" actId="478"/>
          <ac:grpSpMkLst>
            <pc:docMk/>
            <pc:sldMk cId="2171291888" sldId="370"/>
            <ac:grpSpMk id="52" creationId="{62F81D68-6935-2B41-CAC5-E6725AF228A2}"/>
          </ac:grpSpMkLst>
        </pc:grpChg>
        <pc:grpChg chg="add del mod">
          <ac:chgData name="Zhihao Liu" userId="66dd78f6-25d2-410b-91c7-5a34b2c67a14" providerId="ADAL" clId="{929931E8-95C8-49C1-949A-6BC64EE4DCE4}" dt="2023-05-21T20:31:09.341" v="15733" actId="478"/>
          <ac:grpSpMkLst>
            <pc:docMk/>
            <pc:sldMk cId="2171291888" sldId="370"/>
            <ac:grpSpMk id="57" creationId="{3E0149B2-07DA-A66D-C454-CA5D5C069DF5}"/>
          </ac:grpSpMkLst>
        </pc:grpChg>
        <pc:grpChg chg="add del mod">
          <ac:chgData name="Zhihao Liu" userId="66dd78f6-25d2-410b-91c7-5a34b2c67a14" providerId="ADAL" clId="{929931E8-95C8-49C1-949A-6BC64EE4DCE4}" dt="2023-05-21T20:34:54.885" v="16036" actId="20577"/>
          <ac:grpSpMkLst>
            <pc:docMk/>
            <pc:sldMk cId="2171291888" sldId="370"/>
            <ac:grpSpMk id="65" creationId="{B1ED566D-F2F1-EAED-56AD-9127F8E639C1}"/>
          </ac:grpSpMkLst>
        </pc:grpChg>
        <pc:picChg chg="del">
          <ac:chgData name="Zhihao Liu" userId="66dd78f6-25d2-410b-91c7-5a34b2c67a14" providerId="ADAL" clId="{929931E8-95C8-49C1-949A-6BC64EE4DCE4}" dt="2023-05-20T00:27:05.651" v="40" actId="478"/>
          <ac:picMkLst>
            <pc:docMk/>
            <pc:sldMk cId="2171291888" sldId="370"/>
            <ac:picMk id="3" creationId="{8CBF7000-A6E5-2F4A-417E-97A062545543}"/>
          </ac:picMkLst>
        </pc:picChg>
        <pc:picChg chg="add del mod">
          <ac:chgData name="Zhihao Liu" userId="66dd78f6-25d2-410b-91c7-5a34b2c67a14" providerId="ADAL" clId="{929931E8-95C8-49C1-949A-6BC64EE4DCE4}" dt="2023-05-20T00:27:48.422" v="46" actId="478"/>
          <ac:picMkLst>
            <pc:docMk/>
            <pc:sldMk cId="2171291888" sldId="370"/>
            <ac:picMk id="5" creationId="{76127983-914D-743B-6297-B7C1F330079E}"/>
          </ac:picMkLst>
        </pc:picChg>
        <pc:picChg chg="add mod">
          <ac:chgData name="Zhihao Liu" userId="66dd78f6-25d2-410b-91c7-5a34b2c67a14" providerId="ADAL" clId="{929931E8-95C8-49C1-949A-6BC64EE4DCE4}" dt="2023-05-21T20:34:54.885" v="16036" actId="20577"/>
          <ac:picMkLst>
            <pc:docMk/>
            <pc:sldMk cId="2171291888" sldId="370"/>
            <ac:picMk id="7" creationId="{8E92854E-3C44-B465-2274-E0806E2A2083}"/>
          </ac:picMkLst>
        </pc:picChg>
        <pc:picChg chg="add del mod">
          <ac:chgData name="Zhihao Liu" userId="66dd78f6-25d2-410b-91c7-5a34b2c67a14" providerId="ADAL" clId="{929931E8-95C8-49C1-949A-6BC64EE4DCE4}" dt="2023-05-20T00:28:25.004" v="57" actId="478"/>
          <ac:picMkLst>
            <pc:docMk/>
            <pc:sldMk cId="2171291888" sldId="370"/>
            <ac:picMk id="13" creationId="{1394C229-2486-4F4D-2617-A455E8CBCF1D}"/>
          </ac:picMkLst>
        </pc:picChg>
        <pc:picChg chg="add del mod">
          <ac:chgData name="Zhihao Liu" userId="66dd78f6-25d2-410b-91c7-5a34b2c67a14" providerId="ADAL" clId="{929931E8-95C8-49C1-949A-6BC64EE4DCE4}" dt="2023-05-20T00:28:30.407" v="62" actId="478"/>
          <ac:picMkLst>
            <pc:docMk/>
            <pc:sldMk cId="2171291888" sldId="370"/>
            <ac:picMk id="17" creationId="{A1EB23D9-A1A6-00F7-7B1B-0334E3354E98}"/>
          </ac:picMkLst>
        </pc:picChg>
        <pc:picChg chg="add mod">
          <ac:chgData name="Zhihao Liu" userId="66dd78f6-25d2-410b-91c7-5a34b2c67a14" providerId="ADAL" clId="{929931E8-95C8-49C1-949A-6BC64EE4DCE4}" dt="2023-05-20T00:34:19.903" v="169" actId="164"/>
          <ac:picMkLst>
            <pc:docMk/>
            <pc:sldMk cId="2171291888" sldId="370"/>
            <ac:picMk id="19" creationId="{4CB18816-53FF-B016-01B1-0808FB884CBA}"/>
          </ac:picMkLst>
        </pc:picChg>
        <pc:picChg chg="add del mod">
          <ac:chgData name="Zhihao Liu" userId="66dd78f6-25d2-410b-91c7-5a34b2c67a14" providerId="ADAL" clId="{929931E8-95C8-49C1-949A-6BC64EE4DCE4}" dt="2023-05-20T00:43:43.881" v="267"/>
          <ac:picMkLst>
            <pc:docMk/>
            <pc:sldMk cId="2171291888" sldId="370"/>
            <ac:picMk id="27" creationId="{6F5E2957-85DA-9C33-971D-C8B8A2E57A52}"/>
          </ac:picMkLst>
        </pc:picChg>
        <pc:picChg chg="add del mod">
          <ac:chgData name="Zhihao Liu" userId="66dd78f6-25d2-410b-91c7-5a34b2c67a14" providerId="ADAL" clId="{929931E8-95C8-49C1-949A-6BC64EE4DCE4}" dt="2023-05-20T00:44:11.986" v="273" actId="478"/>
          <ac:picMkLst>
            <pc:docMk/>
            <pc:sldMk cId="2171291888" sldId="370"/>
            <ac:picMk id="29" creationId="{BBFB206D-C0FE-104C-58A5-9E4DF75736B1}"/>
          </ac:picMkLst>
        </pc:picChg>
        <pc:picChg chg="add del mod">
          <ac:chgData name="Zhihao Liu" userId="66dd78f6-25d2-410b-91c7-5a34b2c67a14" providerId="ADAL" clId="{929931E8-95C8-49C1-949A-6BC64EE4DCE4}" dt="2023-05-20T00:44:35.160" v="279" actId="478"/>
          <ac:picMkLst>
            <pc:docMk/>
            <pc:sldMk cId="2171291888" sldId="370"/>
            <ac:picMk id="31" creationId="{F902F9D6-C65B-134D-75A9-E80487BFB55F}"/>
          </ac:picMkLst>
        </pc:picChg>
        <pc:picChg chg="add del mod">
          <ac:chgData name="Zhihao Liu" userId="66dd78f6-25d2-410b-91c7-5a34b2c67a14" providerId="ADAL" clId="{929931E8-95C8-49C1-949A-6BC64EE4DCE4}" dt="2023-05-20T00:45:04.033" v="285" actId="478"/>
          <ac:picMkLst>
            <pc:docMk/>
            <pc:sldMk cId="2171291888" sldId="370"/>
            <ac:picMk id="33" creationId="{EEDC73DF-912D-192C-223E-591144AB569E}"/>
          </ac:picMkLst>
        </pc:picChg>
        <pc:picChg chg="add del mod">
          <ac:chgData name="Zhihao Liu" userId="66dd78f6-25d2-410b-91c7-5a34b2c67a14" providerId="ADAL" clId="{929931E8-95C8-49C1-949A-6BC64EE4DCE4}" dt="2023-05-20T00:45:37.462" v="293" actId="478"/>
          <ac:picMkLst>
            <pc:docMk/>
            <pc:sldMk cId="2171291888" sldId="370"/>
            <ac:picMk id="35" creationId="{0F435F52-869C-8F3C-3C49-0FEFAD6EEC06}"/>
          </ac:picMkLst>
        </pc:picChg>
        <pc:picChg chg="add mod">
          <ac:chgData name="Zhihao Liu" userId="66dd78f6-25d2-410b-91c7-5a34b2c67a14" providerId="ADAL" clId="{929931E8-95C8-49C1-949A-6BC64EE4DCE4}" dt="2023-05-20T00:47:07.660" v="311" actId="164"/>
          <ac:picMkLst>
            <pc:docMk/>
            <pc:sldMk cId="2171291888" sldId="370"/>
            <ac:picMk id="37" creationId="{0AF8E5C6-D607-C0DB-BE60-0EF2A4610DD9}"/>
          </ac:picMkLst>
        </pc:picChg>
        <pc:picChg chg="mod">
          <ac:chgData name="Zhihao Liu" userId="66dd78f6-25d2-410b-91c7-5a34b2c67a14" providerId="ADAL" clId="{929931E8-95C8-49C1-949A-6BC64EE4DCE4}" dt="2023-05-20T11:18:20.481" v="1651"/>
          <ac:picMkLst>
            <pc:docMk/>
            <pc:sldMk cId="2171291888" sldId="370"/>
            <ac:picMk id="58" creationId="{53A861AA-36FD-F659-D4BF-0480C3BBABD7}"/>
          </ac:picMkLst>
        </pc:picChg>
      </pc:sldChg>
      <pc:sldChg chg="addSp delSp modSp del mod modClrScheme chgLayout">
        <pc:chgData name="Zhihao Liu" userId="66dd78f6-25d2-410b-91c7-5a34b2c67a14" providerId="ADAL" clId="{929931E8-95C8-49C1-949A-6BC64EE4DCE4}" dt="2023-05-21T22:13:37.468" v="18964" actId="47"/>
        <pc:sldMkLst>
          <pc:docMk/>
          <pc:sldMk cId="228829634" sldId="371"/>
        </pc:sldMkLst>
        <pc:spChg chg="add mod">
          <ac:chgData name="Zhihao Liu" userId="66dd78f6-25d2-410b-91c7-5a34b2c67a14" providerId="ADAL" clId="{929931E8-95C8-49C1-949A-6BC64EE4DCE4}" dt="2023-05-20T00:26:29.050" v="29"/>
          <ac:spMkLst>
            <pc:docMk/>
            <pc:sldMk cId="228829634" sldId="371"/>
            <ac:spMk id="5" creationId="{A2C98FC5-4063-B482-5A8E-272DD8566BF2}"/>
          </ac:spMkLst>
        </pc:spChg>
        <pc:spChg chg="del">
          <ac:chgData name="Zhihao Liu" userId="66dd78f6-25d2-410b-91c7-5a34b2c67a14" providerId="ADAL" clId="{929931E8-95C8-49C1-949A-6BC64EE4DCE4}" dt="2023-05-20T00:26:28.749" v="28" actId="478"/>
          <ac:spMkLst>
            <pc:docMk/>
            <pc:sldMk cId="228829634" sldId="371"/>
            <ac:spMk id="6" creationId="{4AE8D245-6ABD-0A19-6668-68DECA912391}"/>
          </ac:spMkLst>
        </pc:spChg>
        <pc:spChg chg="add mod">
          <ac:chgData name="Zhihao Liu" userId="66dd78f6-25d2-410b-91c7-5a34b2c67a14" providerId="ADAL" clId="{929931E8-95C8-49C1-949A-6BC64EE4DCE4}" dt="2023-05-20T00:26:29.050" v="29"/>
          <ac:spMkLst>
            <pc:docMk/>
            <pc:sldMk cId="228829634" sldId="371"/>
            <ac:spMk id="8" creationId="{6C4D39E0-F022-AF78-A914-BEA27E4BF39B}"/>
          </ac:spMkLst>
        </pc:spChg>
        <pc:spChg chg="add mod">
          <ac:chgData name="Zhihao Liu" userId="66dd78f6-25d2-410b-91c7-5a34b2c67a14" providerId="ADAL" clId="{929931E8-95C8-49C1-949A-6BC64EE4DCE4}" dt="2023-05-20T00:26:29.050" v="29"/>
          <ac:spMkLst>
            <pc:docMk/>
            <pc:sldMk cId="228829634" sldId="371"/>
            <ac:spMk id="10" creationId="{78B13BFA-570A-AC38-4AC3-307D7A40CF20}"/>
          </ac:spMkLst>
        </pc:spChg>
        <pc:spChg chg="del">
          <ac:chgData name="Zhihao Liu" userId="66dd78f6-25d2-410b-91c7-5a34b2c67a14" providerId="ADAL" clId="{929931E8-95C8-49C1-949A-6BC64EE4DCE4}" dt="2023-05-20T00:26:28.749" v="28" actId="478"/>
          <ac:spMkLst>
            <pc:docMk/>
            <pc:sldMk cId="228829634" sldId="371"/>
            <ac:spMk id="18" creationId="{3D911B8E-37EF-BC32-74FE-9508B7CA2AFF}"/>
          </ac:spMkLst>
        </pc:spChg>
      </pc:sldChg>
      <pc:sldChg chg="addSp delSp modSp del mod modClrScheme chgLayout">
        <pc:chgData name="Zhihao Liu" userId="66dd78f6-25d2-410b-91c7-5a34b2c67a14" providerId="ADAL" clId="{929931E8-95C8-49C1-949A-6BC64EE4DCE4}" dt="2023-05-21T22:13:37.468" v="18964" actId="47"/>
        <pc:sldMkLst>
          <pc:docMk/>
          <pc:sldMk cId="841464674" sldId="372"/>
        </pc:sldMkLst>
        <pc:spChg chg="add mod">
          <ac:chgData name="Zhihao Liu" userId="66dd78f6-25d2-410b-91c7-5a34b2c67a14" providerId="ADAL" clId="{929931E8-95C8-49C1-949A-6BC64EE4DCE4}" dt="2023-05-20T00:26:33.891" v="31"/>
          <ac:spMkLst>
            <pc:docMk/>
            <pc:sldMk cId="841464674" sldId="372"/>
            <ac:spMk id="2" creationId="{D5B58E7B-359C-FDA4-4C8E-F675065B292D}"/>
          </ac:spMkLst>
        </pc:spChg>
        <pc:spChg chg="del">
          <ac:chgData name="Zhihao Liu" userId="66dd78f6-25d2-410b-91c7-5a34b2c67a14" providerId="ADAL" clId="{929931E8-95C8-49C1-949A-6BC64EE4DCE4}" dt="2023-05-20T00:26:33.637" v="30" actId="478"/>
          <ac:spMkLst>
            <pc:docMk/>
            <pc:sldMk cId="841464674" sldId="372"/>
            <ac:spMk id="3" creationId="{A219D9B3-5F03-4A87-5E50-26E74DC5F1CE}"/>
          </ac:spMkLst>
        </pc:spChg>
        <pc:spChg chg="add mod">
          <ac:chgData name="Zhihao Liu" userId="66dd78f6-25d2-410b-91c7-5a34b2c67a14" providerId="ADAL" clId="{929931E8-95C8-49C1-949A-6BC64EE4DCE4}" dt="2023-05-20T00:26:33.891" v="31"/>
          <ac:spMkLst>
            <pc:docMk/>
            <pc:sldMk cId="841464674" sldId="372"/>
            <ac:spMk id="4" creationId="{F357FBDF-7DF8-52EB-0E03-4A7F461643D9}"/>
          </ac:spMkLst>
        </pc:spChg>
        <pc:spChg chg="add mod">
          <ac:chgData name="Zhihao Liu" userId="66dd78f6-25d2-410b-91c7-5a34b2c67a14" providerId="ADAL" clId="{929931E8-95C8-49C1-949A-6BC64EE4DCE4}" dt="2023-05-20T00:26:33.891" v="31"/>
          <ac:spMkLst>
            <pc:docMk/>
            <pc:sldMk cId="841464674" sldId="372"/>
            <ac:spMk id="5" creationId="{CEACBF39-1753-32A5-24DC-29886E0127F0}"/>
          </ac:spMkLst>
        </pc:spChg>
        <pc:spChg chg="del">
          <ac:chgData name="Zhihao Liu" userId="66dd78f6-25d2-410b-91c7-5a34b2c67a14" providerId="ADAL" clId="{929931E8-95C8-49C1-949A-6BC64EE4DCE4}" dt="2023-05-20T00:26:33.637" v="30" actId="478"/>
          <ac:spMkLst>
            <pc:docMk/>
            <pc:sldMk cId="841464674" sldId="372"/>
            <ac:spMk id="28" creationId="{7A68F67E-6467-9C8E-37DF-244C658F4760}"/>
          </ac:spMkLst>
        </pc:spChg>
      </pc:sldChg>
      <pc:sldChg chg="addSp delSp modSp del mod modClrScheme chgLayout">
        <pc:chgData name="Zhihao Liu" userId="66dd78f6-25d2-410b-91c7-5a34b2c67a14" providerId="ADAL" clId="{929931E8-95C8-49C1-949A-6BC64EE4DCE4}" dt="2023-05-21T22:13:37.468" v="18964" actId="47"/>
        <pc:sldMkLst>
          <pc:docMk/>
          <pc:sldMk cId="3335116206" sldId="373"/>
        </pc:sldMkLst>
        <pc:spChg chg="add mod">
          <ac:chgData name="Zhihao Liu" userId="66dd78f6-25d2-410b-91c7-5a34b2c67a14" providerId="ADAL" clId="{929931E8-95C8-49C1-949A-6BC64EE4DCE4}" dt="2023-05-20T00:26:39.562" v="33"/>
          <ac:spMkLst>
            <pc:docMk/>
            <pc:sldMk cId="3335116206" sldId="373"/>
            <ac:spMk id="5" creationId="{BCF740A4-E173-5EE7-8FB3-0C7A3BE03FFB}"/>
          </ac:spMkLst>
        </pc:spChg>
        <pc:spChg chg="del">
          <ac:chgData name="Zhihao Liu" userId="66dd78f6-25d2-410b-91c7-5a34b2c67a14" providerId="ADAL" clId="{929931E8-95C8-49C1-949A-6BC64EE4DCE4}" dt="2023-05-20T00:26:39.219" v="32" actId="478"/>
          <ac:spMkLst>
            <pc:docMk/>
            <pc:sldMk cId="3335116206" sldId="373"/>
            <ac:spMk id="6" creationId="{686C58EF-1181-6BFC-5E27-A347EFF8F58F}"/>
          </ac:spMkLst>
        </pc:spChg>
        <pc:spChg chg="add mod">
          <ac:chgData name="Zhihao Liu" userId="66dd78f6-25d2-410b-91c7-5a34b2c67a14" providerId="ADAL" clId="{929931E8-95C8-49C1-949A-6BC64EE4DCE4}" dt="2023-05-20T00:26:39.562" v="33"/>
          <ac:spMkLst>
            <pc:docMk/>
            <pc:sldMk cId="3335116206" sldId="373"/>
            <ac:spMk id="8" creationId="{BF5BEF82-5EE6-9771-39BA-86DD6954D932}"/>
          </ac:spMkLst>
        </pc:spChg>
        <pc:spChg chg="del">
          <ac:chgData name="Zhihao Liu" userId="66dd78f6-25d2-410b-91c7-5a34b2c67a14" providerId="ADAL" clId="{929931E8-95C8-49C1-949A-6BC64EE4DCE4}" dt="2023-05-20T00:26:39.219" v="32" actId="478"/>
          <ac:spMkLst>
            <pc:docMk/>
            <pc:sldMk cId="3335116206" sldId="373"/>
            <ac:spMk id="12" creationId="{2CE0F1A3-BF11-3ECB-3791-137191BFC50D}"/>
          </ac:spMkLst>
        </pc:spChg>
        <pc:spChg chg="add mod">
          <ac:chgData name="Zhihao Liu" userId="66dd78f6-25d2-410b-91c7-5a34b2c67a14" providerId="ADAL" clId="{929931E8-95C8-49C1-949A-6BC64EE4DCE4}" dt="2023-05-20T00:26:39.562" v="33"/>
          <ac:spMkLst>
            <pc:docMk/>
            <pc:sldMk cId="3335116206" sldId="373"/>
            <ac:spMk id="13" creationId="{AB233E46-964C-F387-322D-56DC1F469EF9}"/>
          </ac:spMkLst>
        </pc:spChg>
      </pc:sldChg>
      <pc:sldChg chg="addSp delSp modSp del mod modClrScheme chgLayout">
        <pc:chgData name="Zhihao Liu" userId="66dd78f6-25d2-410b-91c7-5a34b2c67a14" providerId="ADAL" clId="{929931E8-95C8-49C1-949A-6BC64EE4DCE4}" dt="2023-05-21T22:13:37.468" v="18964" actId="47"/>
        <pc:sldMkLst>
          <pc:docMk/>
          <pc:sldMk cId="764793611" sldId="374"/>
        </pc:sldMkLst>
        <pc:spChg chg="add mod">
          <ac:chgData name="Zhihao Liu" userId="66dd78f6-25d2-410b-91c7-5a34b2c67a14" providerId="ADAL" clId="{929931E8-95C8-49C1-949A-6BC64EE4DCE4}" dt="2023-05-20T00:26:43.659" v="35"/>
          <ac:spMkLst>
            <pc:docMk/>
            <pc:sldMk cId="764793611" sldId="374"/>
            <ac:spMk id="2" creationId="{B027F1EF-D1C8-13A7-C569-6A744DCCBC05}"/>
          </ac:spMkLst>
        </pc:spChg>
        <pc:spChg chg="add mod">
          <ac:chgData name="Zhihao Liu" userId="66dd78f6-25d2-410b-91c7-5a34b2c67a14" providerId="ADAL" clId="{929931E8-95C8-49C1-949A-6BC64EE4DCE4}" dt="2023-05-20T00:26:43.659" v="35"/>
          <ac:spMkLst>
            <pc:docMk/>
            <pc:sldMk cId="764793611" sldId="374"/>
            <ac:spMk id="3" creationId="{4E58DF6D-426D-179F-2634-6D76ABC12D45}"/>
          </ac:spMkLst>
        </pc:spChg>
        <pc:spChg chg="add mod">
          <ac:chgData name="Zhihao Liu" userId="66dd78f6-25d2-410b-91c7-5a34b2c67a14" providerId="ADAL" clId="{929931E8-95C8-49C1-949A-6BC64EE4DCE4}" dt="2023-05-20T00:26:43.659" v="35"/>
          <ac:spMkLst>
            <pc:docMk/>
            <pc:sldMk cId="764793611" sldId="374"/>
            <ac:spMk id="4" creationId="{D30D793C-E18C-2EA6-B5A8-74B5CB0DD864}"/>
          </ac:spMkLst>
        </pc:spChg>
        <pc:spChg chg="del">
          <ac:chgData name="Zhihao Liu" userId="66dd78f6-25d2-410b-91c7-5a34b2c67a14" providerId="ADAL" clId="{929931E8-95C8-49C1-949A-6BC64EE4DCE4}" dt="2023-05-20T00:26:43.390" v="34" actId="478"/>
          <ac:spMkLst>
            <pc:docMk/>
            <pc:sldMk cId="764793611" sldId="374"/>
            <ac:spMk id="6" creationId="{056DA387-7547-31E7-F1BB-D4F40182851C}"/>
          </ac:spMkLst>
        </pc:spChg>
        <pc:spChg chg="del">
          <ac:chgData name="Zhihao Liu" userId="66dd78f6-25d2-410b-91c7-5a34b2c67a14" providerId="ADAL" clId="{929931E8-95C8-49C1-949A-6BC64EE4DCE4}" dt="2023-05-20T00:26:43.390" v="34" actId="478"/>
          <ac:spMkLst>
            <pc:docMk/>
            <pc:sldMk cId="764793611" sldId="374"/>
            <ac:spMk id="37" creationId="{7DA43B16-5D55-54AC-D609-775FAAEC9075}"/>
          </ac:spMkLst>
        </pc:spChg>
      </pc:sldChg>
      <pc:sldChg chg="addSp delSp modSp del mod modClrScheme chgLayout">
        <pc:chgData name="Zhihao Liu" userId="66dd78f6-25d2-410b-91c7-5a34b2c67a14" providerId="ADAL" clId="{929931E8-95C8-49C1-949A-6BC64EE4DCE4}" dt="2023-05-21T22:13:37.468" v="18964" actId="47"/>
        <pc:sldMkLst>
          <pc:docMk/>
          <pc:sldMk cId="2081378233" sldId="375"/>
        </pc:sldMkLst>
        <pc:spChg chg="add mod">
          <ac:chgData name="Zhihao Liu" userId="66dd78f6-25d2-410b-91c7-5a34b2c67a14" providerId="ADAL" clId="{929931E8-95C8-49C1-949A-6BC64EE4DCE4}" dt="2023-05-20T00:26:47.353" v="37"/>
          <ac:spMkLst>
            <pc:docMk/>
            <pc:sldMk cId="2081378233" sldId="375"/>
            <ac:spMk id="2" creationId="{24B4B703-5476-6A72-5915-776D0C0D02D4}"/>
          </ac:spMkLst>
        </pc:spChg>
        <pc:spChg chg="del">
          <ac:chgData name="Zhihao Liu" userId="66dd78f6-25d2-410b-91c7-5a34b2c67a14" providerId="ADAL" clId="{929931E8-95C8-49C1-949A-6BC64EE4DCE4}" dt="2023-05-20T00:26:47.158" v="36" actId="478"/>
          <ac:spMkLst>
            <pc:docMk/>
            <pc:sldMk cId="2081378233" sldId="375"/>
            <ac:spMk id="3" creationId="{22A401EB-DA8A-1F27-0FBC-E54C02C05647}"/>
          </ac:spMkLst>
        </pc:spChg>
        <pc:spChg chg="add mod">
          <ac:chgData name="Zhihao Liu" userId="66dd78f6-25d2-410b-91c7-5a34b2c67a14" providerId="ADAL" clId="{929931E8-95C8-49C1-949A-6BC64EE4DCE4}" dt="2023-05-20T00:26:47.353" v="37"/>
          <ac:spMkLst>
            <pc:docMk/>
            <pc:sldMk cId="2081378233" sldId="375"/>
            <ac:spMk id="9" creationId="{1D98F9ED-0BEE-5B0D-D460-AB4D337899C3}"/>
          </ac:spMkLst>
        </pc:spChg>
        <pc:spChg chg="add mod">
          <ac:chgData name="Zhihao Liu" userId="66dd78f6-25d2-410b-91c7-5a34b2c67a14" providerId="ADAL" clId="{929931E8-95C8-49C1-949A-6BC64EE4DCE4}" dt="2023-05-20T00:26:47.353" v="37"/>
          <ac:spMkLst>
            <pc:docMk/>
            <pc:sldMk cId="2081378233" sldId="375"/>
            <ac:spMk id="10" creationId="{C244B219-E7EC-D85A-9438-451A902DF61E}"/>
          </ac:spMkLst>
        </pc:spChg>
        <pc:spChg chg="del">
          <ac:chgData name="Zhihao Liu" userId="66dd78f6-25d2-410b-91c7-5a34b2c67a14" providerId="ADAL" clId="{929931E8-95C8-49C1-949A-6BC64EE4DCE4}" dt="2023-05-20T00:26:47.158" v="36" actId="478"/>
          <ac:spMkLst>
            <pc:docMk/>
            <pc:sldMk cId="2081378233" sldId="375"/>
            <ac:spMk id="12" creationId="{7B09432F-F2B7-0B89-AE3E-5FD71163B33B}"/>
          </ac:spMkLst>
        </pc:spChg>
      </pc:sldChg>
      <pc:sldChg chg="del">
        <pc:chgData name="Zhihao Liu" userId="66dd78f6-25d2-410b-91c7-5a34b2c67a14" providerId="ADAL" clId="{929931E8-95C8-49C1-949A-6BC64EE4DCE4}" dt="2023-05-20T00:26:55.657" v="39" actId="47"/>
        <pc:sldMkLst>
          <pc:docMk/>
          <pc:sldMk cId="2037610049" sldId="376"/>
        </pc:sldMkLst>
      </pc:sldChg>
      <pc:sldChg chg="addSp delSp modSp new del mod ord modShow">
        <pc:chgData name="Zhihao Liu" userId="66dd78f6-25d2-410b-91c7-5a34b2c67a14" providerId="ADAL" clId="{929931E8-95C8-49C1-949A-6BC64EE4DCE4}" dt="2023-05-20T10:51:13.963" v="1172" actId="47"/>
        <pc:sldMkLst>
          <pc:docMk/>
          <pc:sldMk cId="3729421477" sldId="376"/>
        </pc:sldMkLst>
        <pc:spChg chg="mod">
          <ac:chgData name="Zhihao Liu" userId="66dd78f6-25d2-410b-91c7-5a34b2c67a14" providerId="ADAL" clId="{929931E8-95C8-49C1-949A-6BC64EE4DCE4}" dt="2023-05-20T00:53:08.257" v="371"/>
          <ac:spMkLst>
            <pc:docMk/>
            <pc:sldMk cId="3729421477" sldId="376"/>
            <ac:spMk id="4" creationId="{DD3AE9D3-B79A-7D73-292B-1CDC0983EA39}"/>
          </ac:spMkLst>
        </pc:spChg>
        <pc:spChg chg="add mod">
          <ac:chgData name="Zhihao Liu" userId="66dd78f6-25d2-410b-91c7-5a34b2c67a14" providerId="ADAL" clId="{929931E8-95C8-49C1-949A-6BC64EE4DCE4}" dt="2023-05-20T01:00:48.951" v="451"/>
          <ac:spMkLst>
            <pc:docMk/>
            <pc:sldMk cId="3729421477" sldId="376"/>
            <ac:spMk id="5" creationId="{86F859D1-5668-CE49-6699-23CC72EB171A}"/>
          </ac:spMkLst>
        </pc:spChg>
        <pc:spChg chg="add mod">
          <ac:chgData name="Zhihao Liu" userId="66dd78f6-25d2-410b-91c7-5a34b2c67a14" providerId="ADAL" clId="{929931E8-95C8-49C1-949A-6BC64EE4DCE4}" dt="2023-05-20T10:41:47.276" v="1052"/>
          <ac:spMkLst>
            <pc:docMk/>
            <pc:sldMk cId="3729421477" sldId="376"/>
            <ac:spMk id="6" creationId="{5756C53E-FC6D-BFA3-3393-8CFEB6729B7C}"/>
          </ac:spMkLst>
        </pc:spChg>
        <pc:spChg chg="add mod">
          <ac:chgData name="Zhihao Liu" userId="66dd78f6-25d2-410b-91c7-5a34b2c67a14" providerId="ADAL" clId="{929931E8-95C8-49C1-949A-6BC64EE4DCE4}" dt="2023-05-20T01:01:17.953" v="453"/>
          <ac:spMkLst>
            <pc:docMk/>
            <pc:sldMk cId="3729421477" sldId="376"/>
            <ac:spMk id="7" creationId="{CCD6FCD7-5D31-BDEC-174B-696C36F83782}"/>
          </ac:spMkLst>
        </pc:spChg>
        <pc:spChg chg="mod">
          <ac:chgData name="Zhihao Liu" userId="66dd78f6-25d2-410b-91c7-5a34b2c67a14" providerId="ADAL" clId="{929931E8-95C8-49C1-949A-6BC64EE4DCE4}" dt="2023-05-20T01:01:17.953" v="453"/>
          <ac:spMkLst>
            <pc:docMk/>
            <pc:sldMk cId="3729421477" sldId="376"/>
            <ac:spMk id="9" creationId="{D6EF8047-13BD-EED4-3396-4D4F268B37D9}"/>
          </ac:spMkLst>
        </pc:spChg>
        <pc:spChg chg="add mod">
          <ac:chgData name="Zhihao Liu" userId="66dd78f6-25d2-410b-91c7-5a34b2c67a14" providerId="ADAL" clId="{929931E8-95C8-49C1-949A-6BC64EE4DCE4}" dt="2023-05-20T10:43:35.011" v="1062" actId="164"/>
          <ac:spMkLst>
            <pc:docMk/>
            <pc:sldMk cId="3729421477" sldId="376"/>
            <ac:spMk id="11" creationId="{BF4D72FA-63CE-603C-0A71-F62367A462FA}"/>
          </ac:spMkLst>
        </pc:spChg>
        <pc:spChg chg="add del mod">
          <ac:chgData name="Zhihao Liu" userId="66dd78f6-25d2-410b-91c7-5a34b2c67a14" providerId="ADAL" clId="{929931E8-95C8-49C1-949A-6BC64EE4DCE4}" dt="2023-05-20T10:38:57.195" v="1000" actId="478"/>
          <ac:spMkLst>
            <pc:docMk/>
            <pc:sldMk cId="3729421477" sldId="376"/>
            <ac:spMk id="12" creationId="{F3E9EFF5-EE88-41E7-CAB3-375CAC8DE9CC}"/>
          </ac:spMkLst>
        </pc:spChg>
        <pc:spChg chg="mod">
          <ac:chgData name="Zhihao Liu" userId="66dd78f6-25d2-410b-91c7-5a34b2c67a14" providerId="ADAL" clId="{929931E8-95C8-49C1-949A-6BC64EE4DCE4}" dt="2023-05-20T10:28:30.505" v="531"/>
          <ac:spMkLst>
            <pc:docMk/>
            <pc:sldMk cId="3729421477" sldId="376"/>
            <ac:spMk id="14" creationId="{F8E01309-59C4-DB64-DFE8-8E08534AB4E2}"/>
          </ac:spMkLst>
        </pc:spChg>
        <pc:spChg chg="mod">
          <ac:chgData name="Zhihao Liu" userId="66dd78f6-25d2-410b-91c7-5a34b2c67a14" providerId="ADAL" clId="{929931E8-95C8-49C1-949A-6BC64EE4DCE4}" dt="2023-05-20T10:28:30.505" v="531"/>
          <ac:spMkLst>
            <pc:docMk/>
            <pc:sldMk cId="3729421477" sldId="376"/>
            <ac:spMk id="15" creationId="{759681C1-C206-D258-1177-15CC3943385F}"/>
          </ac:spMkLst>
        </pc:spChg>
        <pc:spChg chg="mod">
          <ac:chgData name="Zhihao Liu" userId="66dd78f6-25d2-410b-91c7-5a34b2c67a14" providerId="ADAL" clId="{929931E8-95C8-49C1-949A-6BC64EE4DCE4}" dt="2023-05-20T10:28:30.505" v="531"/>
          <ac:spMkLst>
            <pc:docMk/>
            <pc:sldMk cId="3729421477" sldId="376"/>
            <ac:spMk id="16" creationId="{FC276B0F-E016-C0A4-8D4E-097B7753B854}"/>
          </ac:spMkLst>
        </pc:spChg>
        <pc:spChg chg="mod">
          <ac:chgData name="Zhihao Liu" userId="66dd78f6-25d2-410b-91c7-5a34b2c67a14" providerId="ADAL" clId="{929931E8-95C8-49C1-949A-6BC64EE4DCE4}" dt="2023-05-20T10:28:30.505" v="531"/>
          <ac:spMkLst>
            <pc:docMk/>
            <pc:sldMk cId="3729421477" sldId="376"/>
            <ac:spMk id="17" creationId="{98FD595E-9732-85FB-0685-F00704BCFFD7}"/>
          </ac:spMkLst>
        </pc:spChg>
        <pc:spChg chg="mod">
          <ac:chgData name="Zhihao Liu" userId="66dd78f6-25d2-410b-91c7-5a34b2c67a14" providerId="ADAL" clId="{929931E8-95C8-49C1-949A-6BC64EE4DCE4}" dt="2023-05-20T10:28:30.505" v="531"/>
          <ac:spMkLst>
            <pc:docMk/>
            <pc:sldMk cId="3729421477" sldId="376"/>
            <ac:spMk id="18" creationId="{06DEF8F5-7D54-8BFA-91DC-19AF2CEED891}"/>
          </ac:spMkLst>
        </pc:spChg>
        <pc:spChg chg="mod">
          <ac:chgData name="Zhihao Liu" userId="66dd78f6-25d2-410b-91c7-5a34b2c67a14" providerId="ADAL" clId="{929931E8-95C8-49C1-949A-6BC64EE4DCE4}" dt="2023-05-20T10:28:30.505" v="531"/>
          <ac:spMkLst>
            <pc:docMk/>
            <pc:sldMk cId="3729421477" sldId="376"/>
            <ac:spMk id="19" creationId="{D578BF94-5F84-6AC1-6D37-F889FFE748EF}"/>
          </ac:spMkLst>
        </pc:spChg>
        <pc:spChg chg="mod">
          <ac:chgData name="Zhihao Liu" userId="66dd78f6-25d2-410b-91c7-5a34b2c67a14" providerId="ADAL" clId="{929931E8-95C8-49C1-949A-6BC64EE4DCE4}" dt="2023-05-20T10:28:30.505" v="531"/>
          <ac:spMkLst>
            <pc:docMk/>
            <pc:sldMk cId="3729421477" sldId="376"/>
            <ac:spMk id="20" creationId="{B6E06084-FBBA-559F-D97A-71BAC3141C1F}"/>
          </ac:spMkLst>
        </pc:spChg>
        <pc:spChg chg="mod">
          <ac:chgData name="Zhihao Liu" userId="66dd78f6-25d2-410b-91c7-5a34b2c67a14" providerId="ADAL" clId="{929931E8-95C8-49C1-949A-6BC64EE4DCE4}" dt="2023-05-20T10:28:30.505" v="531"/>
          <ac:spMkLst>
            <pc:docMk/>
            <pc:sldMk cId="3729421477" sldId="376"/>
            <ac:spMk id="21" creationId="{A3DEEA66-1C22-D950-1F90-DBEA1413BAD8}"/>
          </ac:spMkLst>
        </pc:spChg>
        <pc:spChg chg="mod">
          <ac:chgData name="Zhihao Liu" userId="66dd78f6-25d2-410b-91c7-5a34b2c67a14" providerId="ADAL" clId="{929931E8-95C8-49C1-949A-6BC64EE4DCE4}" dt="2023-05-20T10:28:30.505" v="531"/>
          <ac:spMkLst>
            <pc:docMk/>
            <pc:sldMk cId="3729421477" sldId="376"/>
            <ac:spMk id="22" creationId="{35A3E9DE-76B8-BBEC-92F8-E31E88E4DC13}"/>
          </ac:spMkLst>
        </pc:spChg>
        <pc:spChg chg="add del mod">
          <ac:chgData name="Zhihao Liu" userId="66dd78f6-25d2-410b-91c7-5a34b2c67a14" providerId="ADAL" clId="{929931E8-95C8-49C1-949A-6BC64EE4DCE4}" dt="2023-05-20T10:39:02.899" v="1002" actId="478"/>
          <ac:spMkLst>
            <pc:docMk/>
            <pc:sldMk cId="3729421477" sldId="376"/>
            <ac:spMk id="23" creationId="{3038938D-0348-6762-9929-B29BB50581B4}"/>
          </ac:spMkLst>
        </pc:spChg>
        <pc:spChg chg="add mod">
          <ac:chgData name="Zhihao Liu" userId="66dd78f6-25d2-410b-91c7-5a34b2c67a14" providerId="ADAL" clId="{929931E8-95C8-49C1-949A-6BC64EE4DCE4}" dt="2023-05-20T10:43:35.011" v="1062" actId="164"/>
          <ac:spMkLst>
            <pc:docMk/>
            <pc:sldMk cId="3729421477" sldId="376"/>
            <ac:spMk id="24" creationId="{683D9A15-6A6F-1CD2-4BBF-3CD88D962A32}"/>
          </ac:spMkLst>
        </pc:spChg>
        <pc:spChg chg="add mod">
          <ac:chgData name="Zhihao Liu" userId="66dd78f6-25d2-410b-91c7-5a34b2c67a14" providerId="ADAL" clId="{929931E8-95C8-49C1-949A-6BC64EE4DCE4}" dt="2023-05-20T10:43:35.011" v="1062" actId="164"/>
          <ac:spMkLst>
            <pc:docMk/>
            <pc:sldMk cId="3729421477" sldId="376"/>
            <ac:spMk id="29" creationId="{80DC60BA-B8B9-83D7-5D00-52634A2EBE97}"/>
          </ac:spMkLst>
        </pc:spChg>
        <pc:spChg chg="add mod">
          <ac:chgData name="Zhihao Liu" userId="66dd78f6-25d2-410b-91c7-5a34b2c67a14" providerId="ADAL" clId="{929931E8-95C8-49C1-949A-6BC64EE4DCE4}" dt="2023-05-20T10:43:35.011" v="1062" actId="164"/>
          <ac:spMkLst>
            <pc:docMk/>
            <pc:sldMk cId="3729421477" sldId="376"/>
            <ac:spMk id="30" creationId="{E7406382-036D-E1DF-0972-F9172F0ED1DE}"/>
          </ac:spMkLst>
        </pc:spChg>
        <pc:grpChg chg="add del mod">
          <ac:chgData name="Zhihao Liu" userId="66dd78f6-25d2-410b-91c7-5a34b2c67a14" providerId="ADAL" clId="{929931E8-95C8-49C1-949A-6BC64EE4DCE4}" dt="2023-05-20T10:41:54.743" v="1053" actId="478"/>
          <ac:grpSpMkLst>
            <pc:docMk/>
            <pc:sldMk cId="3729421477" sldId="376"/>
            <ac:grpSpMk id="2" creationId="{26424273-869D-AF9B-55ED-7C8A337BDE77}"/>
          </ac:grpSpMkLst>
        </pc:grpChg>
        <pc:grpChg chg="add mod">
          <ac:chgData name="Zhihao Liu" userId="66dd78f6-25d2-410b-91c7-5a34b2c67a14" providerId="ADAL" clId="{929931E8-95C8-49C1-949A-6BC64EE4DCE4}" dt="2023-05-20T01:01:17.953" v="453"/>
          <ac:grpSpMkLst>
            <pc:docMk/>
            <pc:sldMk cId="3729421477" sldId="376"/>
            <ac:grpSpMk id="8" creationId="{C583C306-C1D3-55BA-4310-AAD2223417EE}"/>
          </ac:grpSpMkLst>
        </pc:grpChg>
        <pc:grpChg chg="add mod">
          <ac:chgData name="Zhihao Liu" userId="66dd78f6-25d2-410b-91c7-5a34b2c67a14" providerId="ADAL" clId="{929931E8-95C8-49C1-949A-6BC64EE4DCE4}" dt="2023-05-20T10:43:35.011" v="1062" actId="164"/>
          <ac:grpSpMkLst>
            <pc:docMk/>
            <pc:sldMk cId="3729421477" sldId="376"/>
            <ac:grpSpMk id="13" creationId="{48D7974B-8376-3B75-F430-25D910F623E8}"/>
          </ac:grpSpMkLst>
        </pc:grpChg>
        <pc:grpChg chg="add mod">
          <ac:chgData name="Zhihao Liu" userId="66dd78f6-25d2-410b-91c7-5a34b2c67a14" providerId="ADAL" clId="{929931E8-95C8-49C1-949A-6BC64EE4DCE4}" dt="2023-05-20T10:43:35.011" v="1062" actId="164"/>
          <ac:grpSpMkLst>
            <pc:docMk/>
            <pc:sldMk cId="3729421477" sldId="376"/>
            <ac:grpSpMk id="33" creationId="{566930C7-A973-71C9-482B-4735699BC7B2}"/>
          </ac:grpSpMkLst>
        </pc:grpChg>
        <pc:picChg chg="mod">
          <ac:chgData name="Zhihao Liu" userId="66dd78f6-25d2-410b-91c7-5a34b2c67a14" providerId="ADAL" clId="{929931E8-95C8-49C1-949A-6BC64EE4DCE4}" dt="2023-05-20T00:53:08.257" v="371"/>
          <ac:picMkLst>
            <pc:docMk/>
            <pc:sldMk cId="3729421477" sldId="376"/>
            <ac:picMk id="3" creationId="{A6DE12E5-749F-D645-9AB8-5286E76482B5}"/>
          </ac:picMkLst>
        </pc:picChg>
        <pc:picChg chg="add mod">
          <ac:chgData name="Zhihao Liu" userId="66dd78f6-25d2-410b-91c7-5a34b2c67a14" providerId="ADAL" clId="{929931E8-95C8-49C1-949A-6BC64EE4DCE4}" dt="2023-05-20T10:43:35.011" v="1062" actId="164"/>
          <ac:picMkLst>
            <pc:docMk/>
            <pc:sldMk cId="3729421477" sldId="376"/>
            <ac:picMk id="26" creationId="{2064350B-4B7B-605A-30B5-E0265BA1FF39}"/>
          </ac:picMkLst>
        </pc:picChg>
        <pc:picChg chg="add del mod">
          <ac:chgData name="Zhihao Liu" userId="66dd78f6-25d2-410b-91c7-5a34b2c67a14" providerId="ADAL" clId="{929931E8-95C8-49C1-949A-6BC64EE4DCE4}" dt="2023-05-20T10:42:08.915" v="1054" actId="478"/>
          <ac:picMkLst>
            <pc:docMk/>
            <pc:sldMk cId="3729421477" sldId="376"/>
            <ac:picMk id="28" creationId="{CF7D43BB-25D0-C389-766B-BE7749739225}"/>
          </ac:picMkLst>
        </pc:picChg>
        <pc:picChg chg="add mod">
          <ac:chgData name="Zhihao Liu" userId="66dd78f6-25d2-410b-91c7-5a34b2c67a14" providerId="ADAL" clId="{929931E8-95C8-49C1-949A-6BC64EE4DCE4}" dt="2023-05-20T10:43:35.011" v="1062" actId="164"/>
          <ac:picMkLst>
            <pc:docMk/>
            <pc:sldMk cId="3729421477" sldId="376"/>
            <ac:picMk id="32" creationId="{FD87F930-12B7-B8B7-C9A8-934E9A5808D7}"/>
          </ac:picMkLst>
        </pc:picChg>
        <pc:cxnChg chg="mod">
          <ac:chgData name="Zhihao Liu" userId="66dd78f6-25d2-410b-91c7-5a34b2c67a14" providerId="ADAL" clId="{929931E8-95C8-49C1-949A-6BC64EE4DCE4}" dt="2023-05-20T01:01:17.953" v="453"/>
          <ac:cxnSpMkLst>
            <pc:docMk/>
            <pc:sldMk cId="3729421477" sldId="376"/>
            <ac:cxnSpMk id="10" creationId="{4B8CF763-B9EC-6854-8644-740A6BFBB8E7}"/>
          </ac:cxnSpMkLst>
        </pc:cxnChg>
      </pc:sldChg>
      <pc:sldChg chg="del">
        <pc:chgData name="Zhihao Liu" userId="66dd78f6-25d2-410b-91c7-5a34b2c67a14" providerId="ADAL" clId="{929931E8-95C8-49C1-949A-6BC64EE4DCE4}" dt="2023-05-20T00:26:54.985" v="38" actId="47"/>
        <pc:sldMkLst>
          <pc:docMk/>
          <pc:sldMk cId="3570180881" sldId="377"/>
        </pc:sldMkLst>
      </pc:sldChg>
      <pc:sldChg chg="addSp delSp modSp add del mod ord modClrScheme modShow chgLayout">
        <pc:chgData name="Zhihao Liu" userId="66dd78f6-25d2-410b-91c7-5a34b2c67a14" providerId="ADAL" clId="{929931E8-95C8-49C1-949A-6BC64EE4DCE4}" dt="2023-05-21T23:01:33.575" v="19793" actId="729"/>
        <pc:sldMkLst>
          <pc:docMk/>
          <pc:sldMk cId="3667283542" sldId="377"/>
        </pc:sldMkLst>
        <pc:spChg chg="del">
          <ac:chgData name="Zhihao Liu" userId="66dd78f6-25d2-410b-91c7-5a34b2c67a14" providerId="ADAL" clId="{929931E8-95C8-49C1-949A-6BC64EE4DCE4}" dt="2023-05-21T18:59:36.282" v="12166" actId="478"/>
          <ac:spMkLst>
            <pc:docMk/>
            <pc:sldMk cId="3667283542" sldId="377"/>
            <ac:spMk id="5" creationId="{86F859D1-5668-CE49-6699-23CC72EB171A}"/>
          </ac:spMkLst>
        </pc:spChg>
        <pc:spChg chg="mod">
          <ac:chgData name="Zhihao Liu" userId="66dd78f6-25d2-410b-91c7-5a34b2c67a14" providerId="ADAL" clId="{929931E8-95C8-49C1-949A-6BC64EE4DCE4}" dt="2023-05-21T21:00:52.501" v="17218"/>
          <ac:spMkLst>
            <pc:docMk/>
            <pc:sldMk cId="3667283542" sldId="377"/>
            <ac:spMk id="6" creationId="{5756C53E-FC6D-BFA3-3393-8CFEB6729B7C}"/>
          </ac:spMkLst>
        </pc:spChg>
        <pc:spChg chg="add del mod">
          <ac:chgData name="Zhihao Liu" userId="66dd78f6-25d2-410b-91c7-5a34b2c67a14" providerId="ADAL" clId="{929931E8-95C8-49C1-949A-6BC64EE4DCE4}" dt="2023-05-21T18:59:57.019" v="12168"/>
          <ac:spMkLst>
            <pc:docMk/>
            <pc:sldMk cId="3667283542" sldId="377"/>
            <ac:spMk id="11" creationId="{14F5F0E8-B2E5-B642-ABB9-6A7BEE4A1553}"/>
          </ac:spMkLst>
        </pc:spChg>
        <pc:spChg chg="add del mod">
          <ac:chgData name="Zhihao Liu" userId="66dd78f6-25d2-410b-91c7-5a34b2c67a14" providerId="ADAL" clId="{929931E8-95C8-49C1-949A-6BC64EE4DCE4}" dt="2023-05-21T23:01:18.927" v="19790" actId="478"/>
          <ac:spMkLst>
            <pc:docMk/>
            <pc:sldMk cId="3667283542" sldId="377"/>
            <ac:spMk id="12" creationId="{9F8FD475-2116-1F0D-E3E4-63878B429705}"/>
          </ac:spMkLst>
        </pc:spChg>
        <pc:grpChg chg="del">
          <ac:chgData name="Zhihao Liu" userId="66dd78f6-25d2-410b-91c7-5a34b2c67a14" providerId="ADAL" clId="{929931E8-95C8-49C1-949A-6BC64EE4DCE4}" dt="2023-05-20T01:03:19.261" v="456" actId="478"/>
          <ac:grpSpMkLst>
            <pc:docMk/>
            <pc:sldMk cId="3667283542" sldId="377"/>
            <ac:grpSpMk id="2" creationId="{26424273-869D-AF9B-55ED-7C8A337BDE77}"/>
          </ac:grpSpMkLst>
        </pc:grpChg>
      </pc:sldChg>
      <pc:sldChg chg="addSp delSp modSp add mod modClrScheme modAnim modShow chgLayout modNotesTx">
        <pc:chgData name="Zhihao Liu" userId="66dd78f6-25d2-410b-91c7-5a34b2c67a14" providerId="ADAL" clId="{929931E8-95C8-49C1-949A-6BC64EE4DCE4}" dt="2023-05-21T23:25:43.253" v="20044" actId="478"/>
        <pc:sldMkLst>
          <pc:docMk/>
          <pc:sldMk cId="289992142" sldId="378"/>
        </pc:sldMkLst>
        <pc:spChg chg="del">
          <ac:chgData name="Zhihao Liu" userId="66dd78f6-25d2-410b-91c7-5a34b2c67a14" providerId="ADAL" clId="{929931E8-95C8-49C1-949A-6BC64EE4DCE4}" dt="2023-05-21T18:59:29.512" v="12164" actId="478"/>
          <ac:spMkLst>
            <pc:docMk/>
            <pc:sldMk cId="289992142" sldId="378"/>
            <ac:spMk id="5" creationId="{86F859D1-5668-CE49-6699-23CC72EB171A}"/>
          </ac:spMkLst>
        </pc:spChg>
        <pc:spChg chg="mod">
          <ac:chgData name="Zhihao Liu" userId="66dd78f6-25d2-410b-91c7-5a34b2c67a14" providerId="ADAL" clId="{929931E8-95C8-49C1-949A-6BC64EE4DCE4}" dt="2023-05-21T20:41:21.309" v="16201"/>
          <ac:spMkLst>
            <pc:docMk/>
            <pc:sldMk cId="289992142" sldId="378"/>
            <ac:spMk id="6" creationId="{5756C53E-FC6D-BFA3-3393-8CFEB6729B7C}"/>
          </ac:spMkLst>
        </pc:spChg>
        <pc:spChg chg="del">
          <ac:chgData name="Zhihao Liu" userId="66dd78f6-25d2-410b-91c7-5a34b2c67a14" providerId="ADAL" clId="{929931E8-95C8-49C1-949A-6BC64EE4DCE4}" dt="2023-05-21T21:03:06.324" v="17219" actId="478"/>
          <ac:spMkLst>
            <pc:docMk/>
            <pc:sldMk cId="289992142" sldId="378"/>
            <ac:spMk id="7" creationId="{CCD6FCD7-5D31-BDEC-174B-696C36F83782}"/>
          </ac:spMkLst>
        </pc:spChg>
        <pc:spChg chg="del">
          <ac:chgData name="Zhihao Liu" userId="66dd78f6-25d2-410b-91c7-5a34b2c67a14" providerId="ADAL" clId="{929931E8-95C8-49C1-949A-6BC64EE4DCE4}" dt="2023-05-20T10:41:07.427" v="1024" actId="478"/>
          <ac:spMkLst>
            <pc:docMk/>
            <pc:sldMk cId="289992142" sldId="378"/>
            <ac:spMk id="11" creationId="{BF4D72FA-63CE-603C-0A71-F62367A462FA}"/>
          </ac:spMkLst>
        </pc:spChg>
        <pc:spChg chg="add del mod">
          <ac:chgData name="Zhihao Liu" userId="66dd78f6-25d2-410b-91c7-5a34b2c67a14" providerId="ADAL" clId="{929931E8-95C8-49C1-949A-6BC64EE4DCE4}" dt="2023-05-20T10:41:17.879" v="1026"/>
          <ac:spMkLst>
            <pc:docMk/>
            <pc:sldMk cId="289992142" sldId="378"/>
            <ac:spMk id="12" creationId="{B707E6AF-40AC-BADA-2878-32CC1F8CAB30}"/>
          </ac:spMkLst>
        </pc:spChg>
        <pc:spChg chg="del">
          <ac:chgData name="Zhihao Liu" userId="66dd78f6-25d2-410b-91c7-5a34b2c67a14" providerId="ADAL" clId="{929931E8-95C8-49C1-949A-6BC64EE4DCE4}" dt="2023-05-20T10:41:07.427" v="1024" actId="478"/>
          <ac:spMkLst>
            <pc:docMk/>
            <pc:sldMk cId="289992142" sldId="378"/>
            <ac:spMk id="24" creationId="{683D9A15-6A6F-1CD2-4BBF-3CD88D962A32}"/>
          </ac:spMkLst>
        </pc:spChg>
        <pc:spChg chg="mod">
          <ac:chgData name="Zhihao Liu" userId="66dd78f6-25d2-410b-91c7-5a34b2c67a14" providerId="ADAL" clId="{929931E8-95C8-49C1-949A-6BC64EE4DCE4}" dt="2023-05-20T10:43:36.967" v="1063"/>
          <ac:spMkLst>
            <pc:docMk/>
            <pc:sldMk cId="289992142" sldId="378"/>
            <ac:spMk id="25" creationId="{F527DB3C-043A-6EBE-E055-C154EBDAF7D4}"/>
          </ac:spMkLst>
        </pc:spChg>
        <pc:spChg chg="del">
          <ac:chgData name="Zhihao Liu" userId="66dd78f6-25d2-410b-91c7-5a34b2c67a14" providerId="ADAL" clId="{929931E8-95C8-49C1-949A-6BC64EE4DCE4}" dt="2023-05-20T10:41:07.427" v="1024" actId="478"/>
          <ac:spMkLst>
            <pc:docMk/>
            <pc:sldMk cId="289992142" sldId="378"/>
            <ac:spMk id="29" creationId="{80DC60BA-B8B9-83D7-5D00-52634A2EBE97}"/>
          </ac:spMkLst>
        </pc:spChg>
        <pc:spChg chg="del">
          <ac:chgData name="Zhihao Liu" userId="66dd78f6-25d2-410b-91c7-5a34b2c67a14" providerId="ADAL" clId="{929931E8-95C8-49C1-949A-6BC64EE4DCE4}" dt="2023-05-20T10:41:07.427" v="1024" actId="478"/>
          <ac:spMkLst>
            <pc:docMk/>
            <pc:sldMk cId="289992142" sldId="378"/>
            <ac:spMk id="30" creationId="{E7406382-036D-E1DF-0972-F9172F0ED1DE}"/>
          </ac:spMkLst>
        </pc:spChg>
        <pc:spChg chg="mod">
          <ac:chgData name="Zhihao Liu" userId="66dd78f6-25d2-410b-91c7-5a34b2c67a14" providerId="ADAL" clId="{929931E8-95C8-49C1-949A-6BC64EE4DCE4}" dt="2023-05-20T10:43:36.967" v="1063"/>
          <ac:spMkLst>
            <pc:docMk/>
            <pc:sldMk cId="289992142" sldId="378"/>
            <ac:spMk id="31" creationId="{C93AC9B4-FEA5-CA69-30D7-2D76896DC395}"/>
          </ac:spMkLst>
        </pc:spChg>
        <pc:spChg chg="mod">
          <ac:chgData name="Zhihao Liu" userId="66dd78f6-25d2-410b-91c7-5a34b2c67a14" providerId="ADAL" clId="{929931E8-95C8-49C1-949A-6BC64EE4DCE4}" dt="2023-05-20T10:50:44.640" v="1169" actId="1076"/>
          <ac:spMkLst>
            <pc:docMk/>
            <pc:sldMk cId="289992142" sldId="378"/>
            <ac:spMk id="33" creationId="{EBF20964-EBAD-DBA2-8215-6896CEA8D1F7}"/>
          </ac:spMkLst>
        </pc:spChg>
        <pc:spChg chg="mod">
          <ac:chgData name="Zhihao Liu" userId="66dd78f6-25d2-410b-91c7-5a34b2c67a14" providerId="ADAL" clId="{929931E8-95C8-49C1-949A-6BC64EE4DCE4}" dt="2023-05-20T10:50:50.932" v="1170" actId="1076"/>
          <ac:spMkLst>
            <pc:docMk/>
            <pc:sldMk cId="289992142" sldId="378"/>
            <ac:spMk id="34" creationId="{9AEB7EB7-BA93-D039-5EF9-1FE89853016B}"/>
          </ac:spMkLst>
        </pc:spChg>
        <pc:spChg chg="mod">
          <ac:chgData name="Zhihao Liu" userId="66dd78f6-25d2-410b-91c7-5a34b2c67a14" providerId="ADAL" clId="{929931E8-95C8-49C1-949A-6BC64EE4DCE4}" dt="2023-05-20T10:43:36.967" v="1063"/>
          <ac:spMkLst>
            <pc:docMk/>
            <pc:sldMk cId="289992142" sldId="378"/>
            <ac:spMk id="36" creationId="{73994E22-1FD6-90D7-0F24-61BC9D7E9ED5}"/>
          </ac:spMkLst>
        </pc:spChg>
        <pc:spChg chg="mod">
          <ac:chgData name="Zhihao Liu" userId="66dd78f6-25d2-410b-91c7-5a34b2c67a14" providerId="ADAL" clId="{929931E8-95C8-49C1-949A-6BC64EE4DCE4}" dt="2023-05-20T10:43:36.967" v="1063"/>
          <ac:spMkLst>
            <pc:docMk/>
            <pc:sldMk cId="289992142" sldId="378"/>
            <ac:spMk id="37" creationId="{9B711DE9-9DBF-08F5-2A3B-5660582788F8}"/>
          </ac:spMkLst>
        </pc:spChg>
        <pc:spChg chg="mod">
          <ac:chgData name="Zhihao Liu" userId="66dd78f6-25d2-410b-91c7-5a34b2c67a14" providerId="ADAL" clId="{929931E8-95C8-49C1-949A-6BC64EE4DCE4}" dt="2023-05-20T10:43:36.967" v="1063"/>
          <ac:spMkLst>
            <pc:docMk/>
            <pc:sldMk cId="289992142" sldId="378"/>
            <ac:spMk id="38" creationId="{AAC5A86C-E67F-F2D2-5C9D-2B3D68B4FC1A}"/>
          </ac:spMkLst>
        </pc:spChg>
        <pc:spChg chg="mod">
          <ac:chgData name="Zhihao Liu" userId="66dd78f6-25d2-410b-91c7-5a34b2c67a14" providerId="ADAL" clId="{929931E8-95C8-49C1-949A-6BC64EE4DCE4}" dt="2023-05-20T10:43:36.967" v="1063"/>
          <ac:spMkLst>
            <pc:docMk/>
            <pc:sldMk cId="289992142" sldId="378"/>
            <ac:spMk id="39" creationId="{52E42AA1-BF25-C0A1-89F5-AC8C65CF3160}"/>
          </ac:spMkLst>
        </pc:spChg>
        <pc:spChg chg="mod">
          <ac:chgData name="Zhihao Liu" userId="66dd78f6-25d2-410b-91c7-5a34b2c67a14" providerId="ADAL" clId="{929931E8-95C8-49C1-949A-6BC64EE4DCE4}" dt="2023-05-20T10:43:36.967" v="1063"/>
          <ac:spMkLst>
            <pc:docMk/>
            <pc:sldMk cId="289992142" sldId="378"/>
            <ac:spMk id="40" creationId="{2CB4FB68-ADAA-76A0-D6B6-BDC514C96E07}"/>
          </ac:spMkLst>
        </pc:spChg>
        <pc:spChg chg="mod">
          <ac:chgData name="Zhihao Liu" userId="66dd78f6-25d2-410b-91c7-5a34b2c67a14" providerId="ADAL" clId="{929931E8-95C8-49C1-949A-6BC64EE4DCE4}" dt="2023-05-20T10:43:36.967" v="1063"/>
          <ac:spMkLst>
            <pc:docMk/>
            <pc:sldMk cId="289992142" sldId="378"/>
            <ac:spMk id="41" creationId="{8B09577C-F7E8-AEA6-3555-125BE57B3317}"/>
          </ac:spMkLst>
        </pc:spChg>
        <pc:spChg chg="mod">
          <ac:chgData name="Zhihao Liu" userId="66dd78f6-25d2-410b-91c7-5a34b2c67a14" providerId="ADAL" clId="{929931E8-95C8-49C1-949A-6BC64EE4DCE4}" dt="2023-05-20T10:43:36.967" v="1063"/>
          <ac:spMkLst>
            <pc:docMk/>
            <pc:sldMk cId="289992142" sldId="378"/>
            <ac:spMk id="42" creationId="{2B0C1B78-3431-3752-B7BD-4F2DBE679803}"/>
          </ac:spMkLst>
        </pc:spChg>
        <pc:spChg chg="mod">
          <ac:chgData name="Zhihao Liu" userId="66dd78f6-25d2-410b-91c7-5a34b2c67a14" providerId="ADAL" clId="{929931E8-95C8-49C1-949A-6BC64EE4DCE4}" dt="2023-05-20T10:43:36.967" v="1063"/>
          <ac:spMkLst>
            <pc:docMk/>
            <pc:sldMk cId="289992142" sldId="378"/>
            <ac:spMk id="43" creationId="{D12722D6-AA83-7057-7A19-D6AEF29CD838}"/>
          </ac:spMkLst>
        </pc:spChg>
        <pc:spChg chg="mod">
          <ac:chgData name="Zhihao Liu" userId="66dd78f6-25d2-410b-91c7-5a34b2c67a14" providerId="ADAL" clId="{929931E8-95C8-49C1-949A-6BC64EE4DCE4}" dt="2023-05-20T10:43:36.967" v="1063"/>
          <ac:spMkLst>
            <pc:docMk/>
            <pc:sldMk cId="289992142" sldId="378"/>
            <ac:spMk id="44" creationId="{94878846-BBFB-BB93-E59E-F1C23346241A}"/>
          </ac:spMkLst>
        </pc:spChg>
        <pc:spChg chg="add del mod">
          <ac:chgData name="Zhihao Liu" userId="66dd78f6-25d2-410b-91c7-5a34b2c67a14" providerId="ADAL" clId="{929931E8-95C8-49C1-949A-6BC64EE4DCE4}" dt="2023-05-21T22:20:13.669" v="19091" actId="478"/>
          <ac:spMkLst>
            <pc:docMk/>
            <pc:sldMk cId="289992142" sldId="378"/>
            <ac:spMk id="45" creationId="{1B0388FF-5874-27ED-36DB-EA1D1F91C7A9}"/>
          </ac:spMkLst>
        </pc:spChg>
        <pc:spChg chg="add mod">
          <ac:chgData name="Zhihao Liu" userId="66dd78f6-25d2-410b-91c7-5a34b2c67a14" providerId="ADAL" clId="{929931E8-95C8-49C1-949A-6BC64EE4DCE4}" dt="2023-05-21T20:40:33.638" v="16199" actId="1076"/>
          <ac:spMkLst>
            <pc:docMk/>
            <pc:sldMk cId="289992142" sldId="378"/>
            <ac:spMk id="46" creationId="{76779856-41B9-23FD-C7B0-5240ADDDC377}"/>
          </ac:spMkLst>
        </pc:spChg>
        <pc:spChg chg="add del mod">
          <ac:chgData name="Zhihao Liu" userId="66dd78f6-25d2-410b-91c7-5a34b2c67a14" providerId="ADAL" clId="{929931E8-95C8-49C1-949A-6BC64EE4DCE4}" dt="2023-05-21T20:40:33.638" v="16199" actId="1076"/>
          <ac:spMkLst>
            <pc:docMk/>
            <pc:sldMk cId="289992142" sldId="378"/>
            <ac:spMk id="47" creationId="{884EE25B-5B23-90F8-59CB-C23F8005DCB8}"/>
          </ac:spMkLst>
        </pc:spChg>
        <pc:spChg chg="add mod">
          <ac:chgData name="Zhihao Liu" userId="66dd78f6-25d2-410b-91c7-5a34b2c67a14" providerId="ADAL" clId="{929931E8-95C8-49C1-949A-6BC64EE4DCE4}" dt="2023-05-21T20:40:33.638" v="16199" actId="1076"/>
          <ac:spMkLst>
            <pc:docMk/>
            <pc:sldMk cId="289992142" sldId="378"/>
            <ac:spMk id="48" creationId="{924CFF67-F121-E59E-11D8-FA6CE6DEEECD}"/>
          </ac:spMkLst>
        </pc:spChg>
        <pc:spChg chg="add mod">
          <ac:chgData name="Zhihao Liu" userId="66dd78f6-25d2-410b-91c7-5a34b2c67a14" providerId="ADAL" clId="{929931E8-95C8-49C1-949A-6BC64EE4DCE4}" dt="2023-05-21T20:40:33.638" v="16199" actId="1076"/>
          <ac:spMkLst>
            <pc:docMk/>
            <pc:sldMk cId="289992142" sldId="378"/>
            <ac:spMk id="49" creationId="{CFF430EA-C939-A5AD-4C4F-EAD0342BFC84}"/>
          </ac:spMkLst>
        </pc:spChg>
        <pc:spChg chg="add mod">
          <ac:chgData name="Zhihao Liu" userId="66dd78f6-25d2-410b-91c7-5a34b2c67a14" providerId="ADAL" clId="{929931E8-95C8-49C1-949A-6BC64EE4DCE4}" dt="2023-05-21T20:40:33.638" v="16199" actId="1076"/>
          <ac:spMkLst>
            <pc:docMk/>
            <pc:sldMk cId="289992142" sldId="378"/>
            <ac:spMk id="50" creationId="{70307B5B-DDE4-BF11-67B4-F5375C137AF6}"/>
          </ac:spMkLst>
        </pc:spChg>
        <pc:spChg chg="add mod">
          <ac:chgData name="Zhihao Liu" userId="66dd78f6-25d2-410b-91c7-5a34b2c67a14" providerId="ADAL" clId="{929931E8-95C8-49C1-949A-6BC64EE4DCE4}" dt="2023-05-21T20:40:33.638" v="16199" actId="1076"/>
          <ac:spMkLst>
            <pc:docMk/>
            <pc:sldMk cId="289992142" sldId="378"/>
            <ac:spMk id="51" creationId="{0B8F53C3-4632-2B21-88DE-D58597209280}"/>
          </ac:spMkLst>
        </pc:spChg>
        <pc:spChg chg="add mod">
          <ac:chgData name="Zhihao Liu" userId="66dd78f6-25d2-410b-91c7-5a34b2c67a14" providerId="ADAL" clId="{929931E8-95C8-49C1-949A-6BC64EE4DCE4}" dt="2023-05-21T20:40:33.638" v="16199" actId="1076"/>
          <ac:spMkLst>
            <pc:docMk/>
            <pc:sldMk cId="289992142" sldId="378"/>
            <ac:spMk id="52" creationId="{8728D6ED-6F4A-C299-C83A-A7BE09AF7CC1}"/>
          </ac:spMkLst>
        </pc:spChg>
        <pc:spChg chg="add mod">
          <ac:chgData name="Zhihao Liu" userId="66dd78f6-25d2-410b-91c7-5a34b2c67a14" providerId="ADAL" clId="{929931E8-95C8-49C1-949A-6BC64EE4DCE4}" dt="2023-05-21T20:40:33.638" v="16199" actId="1076"/>
          <ac:spMkLst>
            <pc:docMk/>
            <pc:sldMk cId="289992142" sldId="378"/>
            <ac:spMk id="53" creationId="{64BC1E97-E1A5-C663-BDDF-DEEC358A33C6}"/>
          </ac:spMkLst>
        </pc:spChg>
        <pc:spChg chg="add mod">
          <ac:chgData name="Zhihao Liu" userId="66dd78f6-25d2-410b-91c7-5a34b2c67a14" providerId="ADAL" clId="{929931E8-95C8-49C1-949A-6BC64EE4DCE4}" dt="2023-05-21T20:40:33.638" v="16199" actId="1076"/>
          <ac:spMkLst>
            <pc:docMk/>
            <pc:sldMk cId="289992142" sldId="378"/>
            <ac:spMk id="54" creationId="{6756C8B5-9AEF-A97C-BE95-F530E8F57763}"/>
          </ac:spMkLst>
        </pc:spChg>
        <pc:spChg chg="add mod">
          <ac:chgData name="Zhihao Liu" userId="66dd78f6-25d2-410b-91c7-5a34b2c67a14" providerId="ADAL" clId="{929931E8-95C8-49C1-949A-6BC64EE4DCE4}" dt="2023-05-21T20:40:33.638" v="16199" actId="1076"/>
          <ac:spMkLst>
            <pc:docMk/>
            <pc:sldMk cId="289992142" sldId="378"/>
            <ac:spMk id="55" creationId="{B2BC4580-2291-481F-6253-6BC98C40F219}"/>
          </ac:spMkLst>
        </pc:spChg>
        <pc:spChg chg="add mod">
          <ac:chgData name="Zhihao Liu" userId="66dd78f6-25d2-410b-91c7-5a34b2c67a14" providerId="ADAL" clId="{929931E8-95C8-49C1-949A-6BC64EE4DCE4}" dt="2023-05-21T20:40:33.638" v="16199" actId="1076"/>
          <ac:spMkLst>
            <pc:docMk/>
            <pc:sldMk cId="289992142" sldId="378"/>
            <ac:spMk id="56" creationId="{55557180-DD42-461F-F218-64C52D33CDE1}"/>
          </ac:spMkLst>
        </pc:spChg>
        <pc:spChg chg="add del mod">
          <ac:chgData name="Zhihao Liu" userId="66dd78f6-25d2-410b-91c7-5a34b2c67a14" providerId="ADAL" clId="{929931E8-95C8-49C1-949A-6BC64EE4DCE4}" dt="2023-05-21T20:43:29.592" v="16274" actId="478"/>
          <ac:spMkLst>
            <pc:docMk/>
            <pc:sldMk cId="289992142" sldId="378"/>
            <ac:spMk id="61" creationId="{66B52330-5D67-5AEF-EBAF-95BA60C78686}"/>
          </ac:spMkLst>
        </pc:spChg>
        <pc:spChg chg="add del mod">
          <ac:chgData name="Zhihao Liu" userId="66dd78f6-25d2-410b-91c7-5a34b2c67a14" providerId="ADAL" clId="{929931E8-95C8-49C1-949A-6BC64EE4DCE4}" dt="2023-05-21T20:48:00.418" v="16469" actId="478"/>
          <ac:spMkLst>
            <pc:docMk/>
            <pc:sldMk cId="289992142" sldId="378"/>
            <ac:spMk id="62" creationId="{24A79436-6F78-790E-86A4-380B7D0B4C44}"/>
          </ac:spMkLst>
        </pc:spChg>
        <pc:spChg chg="add del mod">
          <ac:chgData name="Zhihao Liu" userId="66dd78f6-25d2-410b-91c7-5a34b2c67a14" providerId="ADAL" clId="{929931E8-95C8-49C1-949A-6BC64EE4DCE4}" dt="2023-05-21T20:43:32.070" v="16276"/>
          <ac:spMkLst>
            <pc:docMk/>
            <pc:sldMk cId="289992142" sldId="378"/>
            <ac:spMk id="63" creationId="{B5F5AE72-9140-B1DE-8F7D-A20DF1BE40C0}"/>
          </ac:spMkLst>
        </pc:spChg>
        <pc:spChg chg="add del mod">
          <ac:chgData name="Zhihao Liu" userId="66dd78f6-25d2-410b-91c7-5a34b2c67a14" providerId="ADAL" clId="{929931E8-95C8-49C1-949A-6BC64EE4DCE4}" dt="2023-05-21T20:48:44.337" v="16475" actId="478"/>
          <ac:spMkLst>
            <pc:docMk/>
            <pc:sldMk cId="289992142" sldId="378"/>
            <ac:spMk id="66" creationId="{CC1C9041-E62A-17EF-7434-33FC7B2DD5A0}"/>
          </ac:spMkLst>
        </pc:spChg>
        <pc:spChg chg="add mod topLvl">
          <ac:chgData name="Zhihao Liu" userId="66dd78f6-25d2-410b-91c7-5a34b2c67a14" providerId="ADAL" clId="{929931E8-95C8-49C1-949A-6BC64EE4DCE4}" dt="2023-05-21T20:56:14.432" v="16909" actId="1076"/>
          <ac:spMkLst>
            <pc:docMk/>
            <pc:sldMk cId="289992142" sldId="378"/>
            <ac:spMk id="67" creationId="{3D016F47-95BA-D494-F4DC-960432F20FA0}"/>
          </ac:spMkLst>
        </pc:spChg>
        <pc:spChg chg="add mod">
          <ac:chgData name="Zhihao Liu" userId="66dd78f6-25d2-410b-91c7-5a34b2c67a14" providerId="ADAL" clId="{929931E8-95C8-49C1-949A-6BC64EE4DCE4}" dt="2023-05-21T20:56:08.171" v="16907" actId="164"/>
          <ac:spMkLst>
            <pc:docMk/>
            <pc:sldMk cId="289992142" sldId="378"/>
            <ac:spMk id="70" creationId="{91212ADD-CC6D-19BE-2D73-D396F316ABE9}"/>
          </ac:spMkLst>
        </pc:spChg>
        <pc:spChg chg="add del mod">
          <ac:chgData name="Zhihao Liu" userId="66dd78f6-25d2-410b-91c7-5a34b2c67a14" providerId="ADAL" clId="{929931E8-95C8-49C1-949A-6BC64EE4DCE4}" dt="2023-05-21T20:56:43.646" v="16913" actId="478"/>
          <ac:spMkLst>
            <pc:docMk/>
            <pc:sldMk cId="289992142" sldId="378"/>
            <ac:spMk id="72" creationId="{A6D2AF04-4934-E887-C4AF-8CF60BD6B19C}"/>
          </ac:spMkLst>
        </pc:spChg>
        <pc:spChg chg="add mod">
          <ac:chgData name="Zhihao Liu" userId="66dd78f6-25d2-410b-91c7-5a34b2c67a14" providerId="ADAL" clId="{929931E8-95C8-49C1-949A-6BC64EE4DCE4}" dt="2023-05-21T22:20:13.994" v="19092"/>
          <ac:spMkLst>
            <pc:docMk/>
            <pc:sldMk cId="289992142" sldId="378"/>
            <ac:spMk id="73" creationId="{5252C0A1-70BA-10CE-8132-A24C79130623}"/>
          </ac:spMkLst>
        </pc:spChg>
        <pc:grpChg chg="del">
          <ac:chgData name="Zhihao Liu" userId="66dd78f6-25d2-410b-91c7-5a34b2c67a14" providerId="ADAL" clId="{929931E8-95C8-49C1-949A-6BC64EE4DCE4}" dt="2023-05-20T10:51:11.924" v="1171" actId="478"/>
          <ac:grpSpMkLst>
            <pc:docMk/>
            <pc:sldMk cId="289992142" sldId="378"/>
            <ac:grpSpMk id="2" creationId="{26424273-869D-AF9B-55ED-7C8A337BDE77}"/>
          </ac:grpSpMkLst>
        </pc:grpChg>
        <pc:grpChg chg="del">
          <ac:chgData name="Zhihao Liu" userId="66dd78f6-25d2-410b-91c7-5a34b2c67a14" providerId="ADAL" clId="{929931E8-95C8-49C1-949A-6BC64EE4DCE4}" dt="2023-05-21T23:25:43.253" v="20044" actId="478"/>
          <ac:grpSpMkLst>
            <pc:docMk/>
            <pc:sldMk cId="289992142" sldId="378"/>
            <ac:grpSpMk id="8" creationId="{C583C306-C1D3-55BA-4310-AAD2223417EE}"/>
          </ac:grpSpMkLst>
        </pc:grpChg>
        <pc:grpChg chg="del">
          <ac:chgData name="Zhihao Liu" userId="66dd78f6-25d2-410b-91c7-5a34b2c67a14" providerId="ADAL" clId="{929931E8-95C8-49C1-949A-6BC64EE4DCE4}" dt="2023-05-20T10:41:07.427" v="1024" actId="478"/>
          <ac:grpSpMkLst>
            <pc:docMk/>
            <pc:sldMk cId="289992142" sldId="378"/>
            <ac:grpSpMk id="13" creationId="{48D7974B-8376-3B75-F430-25D910F623E8}"/>
          </ac:grpSpMkLst>
        </pc:grpChg>
        <pc:grpChg chg="add mod">
          <ac:chgData name="Zhihao Liu" userId="66dd78f6-25d2-410b-91c7-5a34b2c67a14" providerId="ADAL" clId="{929931E8-95C8-49C1-949A-6BC64EE4DCE4}" dt="2023-05-21T20:40:33.638" v="16199" actId="1076"/>
          <ac:grpSpMkLst>
            <pc:docMk/>
            <pc:sldMk cId="289992142" sldId="378"/>
            <ac:grpSpMk id="23" creationId="{A5D30DC3-A1EE-DB3E-448E-99AF15FA9478}"/>
          </ac:grpSpMkLst>
        </pc:grpChg>
        <pc:grpChg chg="mod">
          <ac:chgData name="Zhihao Liu" userId="66dd78f6-25d2-410b-91c7-5a34b2c67a14" providerId="ADAL" clId="{929931E8-95C8-49C1-949A-6BC64EE4DCE4}" dt="2023-05-20T10:43:36.967" v="1063"/>
          <ac:grpSpMkLst>
            <pc:docMk/>
            <pc:sldMk cId="289992142" sldId="378"/>
            <ac:grpSpMk id="27" creationId="{0FA7501A-3057-8577-CD75-6E78C332398A}"/>
          </ac:grpSpMkLst>
        </pc:grpChg>
        <pc:grpChg chg="add mod">
          <ac:chgData name="Zhihao Liu" userId="66dd78f6-25d2-410b-91c7-5a34b2c67a14" providerId="ADAL" clId="{929931E8-95C8-49C1-949A-6BC64EE4DCE4}" dt="2023-05-21T20:51:55.172" v="16801" actId="164"/>
          <ac:grpSpMkLst>
            <pc:docMk/>
            <pc:sldMk cId="289992142" sldId="378"/>
            <ac:grpSpMk id="68" creationId="{4F200023-991F-A8AC-5671-EA4AF36DA16D}"/>
          </ac:grpSpMkLst>
        </pc:grpChg>
        <pc:grpChg chg="add del mod">
          <ac:chgData name="Zhihao Liu" userId="66dd78f6-25d2-410b-91c7-5a34b2c67a14" providerId="ADAL" clId="{929931E8-95C8-49C1-949A-6BC64EE4DCE4}" dt="2023-05-21T20:54:16.973" v="16871" actId="165"/>
          <ac:grpSpMkLst>
            <pc:docMk/>
            <pc:sldMk cId="289992142" sldId="378"/>
            <ac:grpSpMk id="69" creationId="{8747E6E8-AF27-FCC3-1E60-E16A3202B3AE}"/>
          </ac:grpSpMkLst>
        </pc:grpChg>
        <pc:grpChg chg="add mod">
          <ac:chgData name="Zhihao Liu" userId="66dd78f6-25d2-410b-91c7-5a34b2c67a14" providerId="ADAL" clId="{929931E8-95C8-49C1-949A-6BC64EE4DCE4}" dt="2023-05-21T20:56:22.449" v="16910" actId="1076"/>
          <ac:grpSpMkLst>
            <pc:docMk/>
            <pc:sldMk cId="289992142" sldId="378"/>
            <ac:grpSpMk id="71" creationId="{3916D0D1-285E-850B-25C7-7816215046C1}"/>
          </ac:grpSpMkLst>
        </pc:grpChg>
        <pc:picChg chg="del">
          <ac:chgData name="Zhihao Liu" userId="66dd78f6-25d2-410b-91c7-5a34b2c67a14" providerId="ADAL" clId="{929931E8-95C8-49C1-949A-6BC64EE4DCE4}" dt="2023-05-20T10:41:07.427" v="1024" actId="478"/>
          <ac:picMkLst>
            <pc:docMk/>
            <pc:sldMk cId="289992142" sldId="378"/>
            <ac:picMk id="26" creationId="{2064350B-4B7B-605A-30B5-E0265BA1FF39}"/>
          </ac:picMkLst>
        </pc:picChg>
        <pc:picChg chg="del">
          <ac:chgData name="Zhihao Liu" userId="66dd78f6-25d2-410b-91c7-5a34b2c67a14" providerId="ADAL" clId="{929931E8-95C8-49C1-949A-6BC64EE4DCE4}" dt="2023-05-20T10:41:07.427" v="1024" actId="478"/>
          <ac:picMkLst>
            <pc:docMk/>
            <pc:sldMk cId="289992142" sldId="378"/>
            <ac:picMk id="28" creationId="{CF7D43BB-25D0-C389-766B-BE7749739225}"/>
          </ac:picMkLst>
        </pc:picChg>
        <pc:picChg chg="mod">
          <ac:chgData name="Zhihao Liu" userId="66dd78f6-25d2-410b-91c7-5a34b2c67a14" providerId="ADAL" clId="{929931E8-95C8-49C1-949A-6BC64EE4DCE4}" dt="2023-05-20T10:43:36.967" v="1063"/>
          <ac:picMkLst>
            <pc:docMk/>
            <pc:sldMk cId="289992142" sldId="378"/>
            <ac:picMk id="32" creationId="{CE110029-A4B2-11AA-4220-91054EAD9D76}"/>
          </ac:picMkLst>
        </pc:picChg>
        <pc:picChg chg="mod">
          <ac:chgData name="Zhihao Liu" userId="66dd78f6-25d2-410b-91c7-5a34b2c67a14" providerId="ADAL" clId="{929931E8-95C8-49C1-949A-6BC64EE4DCE4}" dt="2023-05-20T10:43:36.967" v="1063"/>
          <ac:picMkLst>
            <pc:docMk/>
            <pc:sldMk cId="289992142" sldId="378"/>
            <ac:picMk id="35" creationId="{F17E51BF-2AF3-A7CD-70DA-03B75F3185CD}"/>
          </ac:picMkLst>
        </pc:picChg>
        <pc:picChg chg="add mod ord modCrop">
          <ac:chgData name="Zhihao Liu" userId="66dd78f6-25d2-410b-91c7-5a34b2c67a14" providerId="ADAL" clId="{929931E8-95C8-49C1-949A-6BC64EE4DCE4}" dt="2023-05-21T20:51:55.172" v="16801" actId="164"/>
          <ac:picMkLst>
            <pc:docMk/>
            <pc:sldMk cId="289992142" sldId="378"/>
            <ac:picMk id="58" creationId="{D4033767-9DE6-9F90-E5D2-6EF15384C184}"/>
          </ac:picMkLst>
        </pc:picChg>
        <pc:picChg chg="add mod">
          <ac:chgData name="Zhihao Liu" userId="66dd78f6-25d2-410b-91c7-5a34b2c67a14" providerId="ADAL" clId="{929931E8-95C8-49C1-949A-6BC64EE4DCE4}" dt="2023-05-21T20:51:55.172" v="16801" actId="164"/>
          <ac:picMkLst>
            <pc:docMk/>
            <pc:sldMk cId="289992142" sldId="378"/>
            <ac:picMk id="60" creationId="{630C7A7B-7EF4-957E-E88E-96CCEBCBF4CE}"/>
          </ac:picMkLst>
        </pc:picChg>
        <pc:picChg chg="add mod topLvl">
          <ac:chgData name="Zhihao Liu" userId="66dd78f6-25d2-410b-91c7-5a34b2c67a14" providerId="ADAL" clId="{929931E8-95C8-49C1-949A-6BC64EE4DCE4}" dt="2023-05-21T20:56:08.171" v="16907" actId="164"/>
          <ac:picMkLst>
            <pc:docMk/>
            <pc:sldMk cId="289992142" sldId="378"/>
            <ac:picMk id="65" creationId="{DF17EA07-F3DA-EDD8-B7DC-39E0AA05ECF6}"/>
          </ac:picMkLst>
        </pc:picChg>
        <pc:cxnChg chg="mod">
          <ac:chgData name="Zhihao Liu" userId="66dd78f6-25d2-410b-91c7-5a34b2c67a14" providerId="ADAL" clId="{929931E8-95C8-49C1-949A-6BC64EE4DCE4}" dt="2023-05-21T23:25:43.253" v="20044" actId="478"/>
          <ac:cxnSpMkLst>
            <pc:docMk/>
            <pc:sldMk cId="289992142" sldId="378"/>
            <ac:cxnSpMk id="10" creationId="{4B8CF763-B9EC-6854-8644-740A6BFBB8E7}"/>
          </ac:cxnSpMkLst>
        </pc:cxnChg>
      </pc:sldChg>
      <pc:sldChg chg="add del">
        <pc:chgData name="Zhihao Liu" userId="66dd78f6-25d2-410b-91c7-5a34b2c67a14" providerId="ADAL" clId="{929931E8-95C8-49C1-949A-6BC64EE4DCE4}" dt="2023-05-20T10:40:53.869" v="1021"/>
        <pc:sldMkLst>
          <pc:docMk/>
          <pc:sldMk cId="931671654" sldId="378"/>
        </pc:sldMkLst>
      </pc:sldChg>
      <pc:sldChg chg="del">
        <pc:chgData name="Zhihao Liu" userId="66dd78f6-25d2-410b-91c7-5a34b2c67a14" providerId="ADAL" clId="{929931E8-95C8-49C1-949A-6BC64EE4DCE4}" dt="2023-05-20T00:26:54.985" v="38" actId="47"/>
        <pc:sldMkLst>
          <pc:docMk/>
          <pc:sldMk cId="3620364305" sldId="378"/>
        </pc:sldMkLst>
      </pc:sldChg>
      <pc:sldChg chg="addSp delSp modSp add mod modNotesTx">
        <pc:chgData name="Zhihao Liu" userId="66dd78f6-25d2-410b-91c7-5a34b2c67a14" providerId="ADAL" clId="{929931E8-95C8-49C1-949A-6BC64EE4DCE4}" dt="2023-05-21T15:55:39.797" v="6623" actId="20577"/>
        <pc:sldMkLst>
          <pc:docMk/>
          <pc:sldMk cId="1133621288" sldId="379"/>
        </pc:sldMkLst>
        <pc:spChg chg="del mod">
          <ac:chgData name="Zhihao Liu" userId="66dd78f6-25d2-410b-91c7-5a34b2c67a14" providerId="ADAL" clId="{929931E8-95C8-49C1-949A-6BC64EE4DCE4}" dt="2023-05-20T11:47:07.125" v="2975" actId="478"/>
          <ac:spMkLst>
            <pc:docMk/>
            <pc:sldMk cId="1133621288" sldId="379"/>
            <ac:spMk id="2" creationId="{00000000-0000-0000-0000-000000000000}"/>
          </ac:spMkLst>
        </pc:spChg>
        <pc:spChg chg="add mod">
          <ac:chgData name="Zhihao Liu" userId="66dd78f6-25d2-410b-91c7-5a34b2c67a14" providerId="ADAL" clId="{929931E8-95C8-49C1-949A-6BC64EE4DCE4}" dt="2023-05-20T11:57:48.395" v="3125" actId="1076"/>
          <ac:spMkLst>
            <pc:docMk/>
            <pc:sldMk cId="1133621288" sldId="379"/>
            <ac:spMk id="3" creationId="{5A827192-D47C-4841-8F44-A755621FA5CD}"/>
          </ac:spMkLst>
        </pc:spChg>
        <pc:spChg chg="del mod">
          <ac:chgData name="Zhihao Liu" userId="66dd78f6-25d2-410b-91c7-5a34b2c67a14" providerId="ADAL" clId="{929931E8-95C8-49C1-949A-6BC64EE4DCE4}" dt="2023-05-20T11:47:05.438" v="2974" actId="478"/>
          <ac:spMkLst>
            <pc:docMk/>
            <pc:sldMk cId="1133621288" sldId="379"/>
            <ac:spMk id="4" creationId="{00000000-0000-0000-0000-000000000000}"/>
          </ac:spMkLst>
        </pc:spChg>
        <pc:spChg chg="add mod">
          <ac:chgData name="Zhihao Liu" userId="66dd78f6-25d2-410b-91c7-5a34b2c67a14" providerId="ADAL" clId="{929931E8-95C8-49C1-949A-6BC64EE4DCE4}" dt="2023-05-20T11:57:44.397" v="3124" actId="14100"/>
          <ac:spMkLst>
            <pc:docMk/>
            <pc:sldMk cId="1133621288" sldId="379"/>
            <ac:spMk id="6" creationId="{4255DA21-E35A-535A-54BE-D01852147F3A}"/>
          </ac:spMkLst>
        </pc:spChg>
        <pc:spChg chg="mod">
          <ac:chgData name="Zhihao Liu" userId="66dd78f6-25d2-410b-91c7-5a34b2c67a14" providerId="ADAL" clId="{929931E8-95C8-49C1-949A-6BC64EE4DCE4}" dt="2023-05-21T14:15:45.314" v="6071" actId="14100"/>
          <ac:spMkLst>
            <pc:docMk/>
            <pc:sldMk cId="1133621288" sldId="379"/>
            <ac:spMk id="13" creationId="{9A8D12D2-E3D1-FE80-2BC1-B89CBA21B433}"/>
          </ac:spMkLst>
        </pc:spChg>
        <pc:spChg chg="mod">
          <ac:chgData name="Zhihao Liu" userId="66dd78f6-25d2-410b-91c7-5a34b2c67a14" providerId="ADAL" clId="{929931E8-95C8-49C1-949A-6BC64EE4DCE4}" dt="2023-05-21T14:14:48.955" v="6050" actId="20577"/>
          <ac:spMkLst>
            <pc:docMk/>
            <pc:sldMk cId="1133621288" sldId="379"/>
            <ac:spMk id="18" creationId="{00000000-0000-0000-0000-000000000000}"/>
          </ac:spMkLst>
        </pc:spChg>
        <pc:picChg chg="del">
          <ac:chgData name="Zhihao Liu" userId="66dd78f6-25d2-410b-91c7-5a34b2c67a14" providerId="ADAL" clId="{929931E8-95C8-49C1-949A-6BC64EE4DCE4}" dt="2023-05-20T11:48:15.739" v="3001" actId="478"/>
          <ac:picMkLst>
            <pc:docMk/>
            <pc:sldMk cId="1133621288" sldId="379"/>
            <ac:picMk id="5" creationId="{8345ACDE-F5A6-8C87-3899-694E2C5FD0F4}"/>
          </ac:picMkLst>
        </pc:picChg>
        <pc:picChg chg="add mod">
          <ac:chgData name="Zhihao Liu" userId="66dd78f6-25d2-410b-91c7-5a34b2c67a14" providerId="ADAL" clId="{929931E8-95C8-49C1-949A-6BC64EE4DCE4}" dt="2023-05-21T14:15:38.963" v="6070" actId="1035"/>
          <ac:picMkLst>
            <pc:docMk/>
            <pc:sldMk cId="1133621288" sldId="379"/>
            <ac:picMk id="7" creationId="{C78E000E-F619-CB15-BA02-40D1CEA513AC}"/>
          </ac:picMkLst>
        </pc:picChg>
        <pc:picChg chg="mod">
          <ac:chgData name="Zhihao Liu" userId="66dd78f6-25d2-410b-91c7-5a34b2c67a14" providerId="ADAL" clId="{929931E8-95C8-49C1-949A-6BC64EE4DCE4}" dt="2023-05-20T15:49:56.433" v="4684" actId="34135"/>
          <ac:picMkLst>
            <pc:docMk/>
            <pc:sldMk cId="1133621288" sldId="379"/>
            <ac:picMk id="1028" creationId="{AA57057E-2362-53ED-3F11-B03908BFC30F}"/>
          </ac:picMkLst>
        </pc:picChg>
      </pc:sldChg>
      <pc:sldChg chg="addSp delSp modSp add del mod ord modNotesTx">
        <pc:chgData name="Zhihao Liu" userId="66dd78f6-25d2-410b-91c7-5a34b2c67a14" providerId="ADAL" clId="{929931E8-95C8-49C1-949A-6BC64EE4DCE4}" dt="2023-05-20T16:22:50.789" v="5335" actId="47"/>
        <pc:sldMkLst>
          <pc:docMk/>
          <pc:sldMk cId="3455139273" sldId="380"/>
        </pc:sldMkLst>
        <pc:spChg chg="mod">
          <ac:chgData name="Zhihao Liu" userId="66dd78f6-25d2-410b-91c7-5a34b2c67a14" providerId="ADAL" clId="{929931E8-95C8-49C1-949A-6BC64EE4DCE4}" dt="2023-05-20T11:50:52.197" v="3034" actId="14100"/>
          <ac:spMkLst>
            <pc:docMk/>
            <pc:sldMk cId="3455139273" sldId="380"/>
            <ac:spMk id="4" creationId="{D4EFB44E-4457-634B-65A1-C78B4002B6CD}"/>
          </ac:spMkLst>
        </pc:spChg>
        <pc:spChg chg="mod">
          <ac:chgData name="Zhihao Liu" userId="66dd78f6-25d2-410b-91c7-5a34b2c67a14" providerId="ADAL" clId="{929931E8-95C8-49C1-949A-6BC64EE4DCE4}" dt="2023-05-20T12:24:38.585" v="4176" actId="20577"/>
          <ac:spMkLst>
            <pc:docMk/>
            <pc:sldMk cId="3455139273" sldId="380"/>
            <ac:spMk id="5" creationId="{86F859D1-5668-CE49-6699-23CC72EB171A}"/>
          </ac:spMkLst>
        </pc:spChg>
        <pc:spChg chg="mod">
          <ac:chgData name="Zhihao Liu" userId="66dd78f6-25d2-410b-91c7-5a34b2c67a14" providerId="ADAL" clId="{929931E8-95C8-49C1-949A-6BC64EE4DCE4}" dt="2023-05-20T16:04:17.148" v="4888" actId="113"/>
          <ac:spMkLst>
            <pc:docMk/>
            <pc:sldMk cId="3455139273" sldId="380"/>
            <ac:spMk id="6" creationId="{5756C53E-FC6D-BFA3-3393-8CFEB6729B7C}"/>
          </ac:spMkLst>
        </pc:spChg>
        <pc:spChg chg="del">
          <ac:chgData name="Zhihao Liu" userId="66dd78f6-25d2-410b-91c7-5a34b2c67a14" providerId="ADAL" clId="{929931E8-95C8-49C1-949A-6BC64EE4DCE4}" dt="2023-05-20T11:55:26.516" v="3068" actId="478"/>
          <ac:spMkLst>
            <pc:docMk/>
            <pc:sldMk cId="3455139273" sldId="380"/>
            <ac:spMk id="7" creationId="{CCD6FCD7-5D31-BDEC-174B-696C36F83782}"/>
          </ac:spMkLst>
        </pc:spChg>
        <pc:spChg chg="mod">
          <ac:chgData name="Zhihao Liu" userId="66dd78f6-25d2-410b-91c7-5a34b2c67a14" providerId="ADAL" clId="{929931E8-95C8-49C1-949A-6BC64EE4DCE4}" dt="2023-05-20T11:50:52.197" v="3034" actId="14100"/>
          <ac:spMkLst>
            <pc:docMk/>
            <pc:sldMk cId="3455139273" sldId="380"/>
            <ac:spMk id="14" creationId="{19FF336D-48B9-3C92-DADB-BE091D070407}"/>
          </ac:spMkLst>
        </pc:spChg>
        <pc:spChg chg="mod">
          <ac:chgData name="Zhihao Liu" userId="66dd78f6-25d2-410b-91c7-5a34b2c67a14" providerId="ADAL" clId="{929931E8-95C8-49C1-949A-6BC64EE4DCE4}" dt="2023-05-20T11:50:52.197" v="3034" actId="14100"/>
          <ac:spMkLst>
            <pc:docMk/>
            <pc:sldMk cId="3455139273" sldId="380"/>
            <ac:spMk id="15" creationId="{B58BFFED-0314-1365-7E0A-64D8469BE2E9}"/>
          </ac:spMkLst>
        </pc:spChg>
        <pc:spChg chg="add mod">
          <ac:chgData name="Zhihao Liu" userId="66dd78f6-25d2-410b-91c7-5a34b2c67a14" providerId="ADAL" clId="{929931E8-95C8-49C1-949A-6BC64EE4DCE4}" dt="2023-05-20T12:37:49.804" v="4301" actId="20577"/>
          <ac:spMkLst>
            <pc:docMk/>
            <pc:sldMk cId="3455139273" sldId="380"/>
            <ac:spMk id="20" creationId="{7FA8226E-1388-B6FF-C483-731D000F9EEE}"/>
          </ac:spMkLst>
        </pc:spChg>
        <pc:spChg chg="add mod">
          <ac:chgData name="Zhihao Liu" userId="66dd78f6-25d2-410b-91c7-5a34b2c67a14" providerId="ADAL" clId="{929931E8-95C8-49C1-949A-6BC64EE4DCE4}" dt="2023-05-20T11:55:39.349" v="3071" actId="1076"/>
          <ac:spMkLst>
            <pc:docMk/>
            <pc:sldMk cId="3455139273" sldId="380"/>
            <ac:spMk id="21" creationId="{CF3ABBEC-422D-6B9B-92F9-108DC58D36BB}"/>
          </ac:spMkLst>
        </pc:spChg>
        <pc:grpChg chg="add mod">
          <ac:chgData name="Zhihao Liu" userId="66dd78f6-25d2-410b-91c7-5a34b2c67a14" providerId="ADAL" clId="{929931E8-95C8-49C1-949A-6BC64EE4DCE4}" dt="2023-05-20T11:50:52.197" v="3034" actId="14100"/>
          <ac:grpSpMkLst>
            <pc:docMk/>
            <pc:sldMk cId="3455139273" sldId="380"/>
            <ac:grpSpMk id="2" creationId="{E7C5E250-C781-2220-996B-F80E985A1BDF}"/>
          </ac:grpSpMkLst>
        </pc:grpChg>
        <pc:grpChg chg="mod">
          <ac:chgData name="Zhihao Liu" userId="66dd78f6-25d2-410b-91c7-5a34b2c67a14" providerId="ADAL" clId="{929931E8-95C8-49C1-949A-6BC64EE4DCE4}" dt="2023-05-20T11:50:52.197" v="3034" actId="14100"/>
          <ac:grpSpMkLst>
            <pc:docMk/>
            <pc:sldMk cId="3455139273" sldId="380"/>
            <ac:grpSpMk id="3" creationId="{9372E9E9-AD98-0A70-EA9D-19A5C545E029}"/>
          </ac:grpSpMkLst>
        </pc:grpChg>
        <pc:grpChg chg="mod">
          <ac:chgData name="Zhihao Liu" userId="66dd78f6-25d2-410b-91c7-5a34b2c67a14" providerId="ADAL" clId="{929931E8-95C8-49C1-949A-6BC64EE4DCE4}" dt="2023-05-20T11:50:52.197" v="3034" actId="14100"/>
          <ac:grpSpMkLst>
            <pc:docMk/>
            <pc:sldMk cId="3455139273" sldId="380"/>
            <ac:grpSpMk id="11" creationId="{B7062935-22EC-27A9-0A7F-800E82BC8375}"/>
          </ac:grpSpMkLst>
        </pc:grpChg>
        <pc:picChg chg="mod">
          <ac:chgData name="Zhihao Liu" userId="66dd78f6-25d2-410b-91c7-5a34b2c67a14" providerId="ADAL" clId="{929931E8-95C8-49C1-949A-6BC64EE4DCE4}" dt="2023-05-20T11:50:52.197" v="3034" actId="14100"/>
          <ac:picMkLst>
            <pc:docMk/>
            <pc:sldMk cId="3455139273" sldId="380"/>
            <ac:picMk id="16" creationId="{8689A18B-BF51-A333-D8D4-372C2166DA73}"/>
          </ac:picMkLst>
        </pc:picChg>
        <pc:picChg chg="mod">
          <ac:chgData name="Zhihao Liu" userId="66dd78f6-25d2-410b-91c7-5a34b2c67a14" providerId="ADAL" clId="{929931E8-95C8-49C1-949A-6BC64EE4DCE4}" dt="2023-05-20T11:50:52.197" v="3034" actId="14100"/>
          <ac:picMkLst>
            <pc:docMk/>
            <pc:sldMk cId="3455139273" sldId="380"/>
            <ac:picMk id="17" creationId="{CE4606BF-6014-8E56-3895-C0C0F1C6E8F9}"/>
          </ac:picMkLst>
        </pc:picChg>
        <pc:picChg chg="mod">
          <ac:chgData name="Zhihao Liu" userId="66dd78f6-25d2-410b-91c7-5a34b2c67a14" providerId="ADAL" clId="{929931E8-95C8-49C1-949A-6BC64EE4DCE4}" dt="2023-05-20T11:50:52.197" v="3034" actId="14100"/>
          <ac:picMkLst>
            <pc:docMk/>
            <pc:sldMk cId="3455139273" sldId="380"/>
            <ac:picMk id="18" creationId="{262401EC-5ABC-2769-EAA6-C9D508FF8E47}"/>
          </ac:picMkLst>
        </pc:picChg>
        <pc:cxnChg chg="mod">
          <ac:chgData name="Zhihao Liu" userId="66dd78f6-25d2-410b-91c7-5a34b2c67a14" providerId="ADAL" clId="{929931E8-95C8-49C1-949A-6BC64EE4DCE4}" dt="2023-05-20T11:50:52.197" v="3034" actId="14100"/>
          <ac:cxnSpMkLst>
            <pc:docMk/>
            <pc:sldMk cId="3455139273" sldId="380"/>
            <ac:cxnSpMk id="12" creationId="{6B019E1A-9072-0EC5-7F5C-DC81E6643B87}"/>
          </ac:cxnSpMkLst>
        </pc:cxnChg>
        <pc:cxnChg chg="mod">
          <ac:chgData name="Zhihao Liu" userId="66dd78f6-25d2-410b-91c7-5a34b2c67a14" providerId="ADAL" clId="{929931E8-95C8-49C1-949A-6BC64EE4DCE4}" dt="2023-05-20T11:50:52.197" v="3034" actId="14100"/>
          <ac:cxnSpMkLst>
            <pc:docMk/>
            <pc:sldMk cId="3455139273" sldId="380"/>
            <ac:cxnSpMk id="13" creationId="{B3B8EA27-8774-1D69-8F84-F4793F6B25B5}"/>
          </ac:cxnSpMkLst>
        </pc:cxnChg>
      </pc:sldChg>
      <pc:sldChg chg="new del">
        <pc:chgData name="Zhihao Liu" userId="66dd78f6-25d2-410b-91c7-5a34b2c67a14" providerId="ADAL" clId="{929931E8-95C8-49C1-949A-6BC64EE4DCE4}" dt="2023-05-20T11:48:55.310" v="3007" actId="47"/>
        <pc:sldMkLst>
          <pc:docMk/>
          <pc:sldMk cId="1869396243" sldId="381"/>
        </pc:sldMkLst>
      </pc:sldChg>
      <pc:sldChg chg="addSp delSp modSp new mod ord modClrScheme modAnim chgLayout modNotesTx">
        <pc:chgData name="Zhihao Liu" userId="66dd78f6-25d2-410b-91c7-5a34b2c67a14" providerId="ADAL" clId="{929931E8-95C8-49C1-949A-6BC64EE4DCE4}" dt="2023-05-21T22:24:32.717" v="19119"/>
        <pc:sldMkLst>
          <pc:docMk/>
          <pc:sldMk cId="2868160665" sldId="381"/>
        </pc:sldMkLst>
        <pc:spChg chg="add del mod">
          <ac:chgData name="Zhihao Liu" userId="66dd78f6-25d2-410b-91c7-5a34b2c67a14" providerId="ADAL" clId="{929931E8-95C8-49C1-949A-6BC64EE4DCE4}" dt="2023-05-21T17:14:26.378" v="11686" actId="478"/>
          <ac:spMkLst>
            <pc:docMk/>
            <pc:sldMk cId="2868160665" sldId="381"/>
            <ac:spMk id="2" creationId="{A53D4F58-8D0C-DA85-007F-76261A6DCD76}"/>
          </ac:spMkLst>
        </pc:spChg>
        <pc:spChg chg="add del mod">
          <ac:chgData name="Zhihao Liu" userId="66dd78f6-25d2-410b-91c7-5a34b2c67a14" providerId="ADAL" clId="{929931E8-95C8-49C1-949A-6BC64EE4DCE4}" dt="2023-05-21T22:24:32.454" v="19118" actId="478"/>
          <ac:spMkLst>
            <pc:docMk/>
            <pc:sldMk cId="2868160665" sldId="381"/>
            <ac:spMk id="3" creationId="{DFDC5C2E-7C7F-847C-8EFE-AAE772DAB088}"/>
          </ac:spMkLst>
        </pc:spChg>
        <pc:spChg chg="mod topLvl">
          <ac:chgData name="Zhihao Liu" userId="66dd78f6-25d2-410b-91c7-5a34b2c67a14" providerId="ADAL" clId="{929931E8-95C8-49C1-949A-6BC64EE4DCE4}" dt="2023-05-20T11:53:58.044" v="3049" actId="164"/>
          <ac:spMkLst>
            <pc:docMk/>
            <pc:sldMk cId="2868160665" sldId="381"/>
            <ac:spMk id="8" creationId="{D4352172-EDE0-7023-E297-3F2F42D15F14}"/>
          </ac:spMkLst>
        </pc:spChg>
        <pc:spChg chg="mod topLvl">
          <ac:chgData name="Zhihao Liu" userId="66dd78f6-25d2-410b-91c7-5a34b2c67a14" providerId="ADAL" clId="{929931E8-95C8-49C1-949A-6BC64EE4DCE4}" dt="2023-05-20T11:53:58.044" v="3049" actId="164"/>
          <ac:spMkLst>
            <pc:docMk/>
            <pc:sldMk cId="2868160665" sldId="381"/>
            <ac:spMk id="9" creationId="{C6EDFE75-0B18-57A8-07F5-5929F02A36BD}"/>
          </ac:spMkLst>
        </pc:spChg>
        <pc:spChg chg="mod topLvl">
          <ac:chgData name="Zhihao Liu" userId="66dd78f6-25d2-410b-91c7-5a34b2c67a14" providerId="ADAL" clId="{929931E8-95C8-49C1-949A-6BC64EE4DCE4}" dt="2023-05-20T11:53:58.044" v="3049" actId="164"/>
          <ac:spMkLst>
            <pc:docMk/>
            <pc:sldMk cId="2868160665" sldId="381"/>
            <ac:spMk id="10" creationId="{0982A684-E257-5920-B9AC-C55E3A3F9657}"/>
          </ac:spMkLst>
        </pc:spChg>
        <pc:spChg chg="mod topLvl">
          <ac:chgData name="Zhihao Liu" userId="66dd78f6-25d2-410b-91c7-5a34b2c67a14" providerId="ADAL" clId="{929931E8-95C8-49C1-949A-6BC64EE4DCE4}" dt="2023-05-20T11:53:58.044" v="3049" actId="164"/>
          <ac:spMkLst>
            <pc:docMk/>
            <pc:sldMk cId="2868160665" sldId="381"/>
            <ac:spMk id="11" creationId="{220CD6D1-FC72-247C-D45C-F296A95B37F1}"/>
          </ac:spMkLst>
        </pc:spChg>
        <pc:spChg chg="del mod">
          <ac:chgData name="Zhihao Liu" userId="66dd78f6-25d2-410b-91c7-5a34b2c67a14" providerId="ADAL" clId="{929931E8-95C8-49C1-949A-6BC64EE4DCE4}" dt="2023-05-20T11:53:26.857" v="3042" actId="478"/>
          <ac:spMkLst>
            <pc:docMk/>
            <pc:sldMk cId="2868160665" sldId="381"/>
            <ac:spMk id="24" creationId="{BDBB13A8-16CB-F1BC-D2C9-8930DF5DB8E4}"/>
          </ac:spMkLst>
        </pc:spChg>
        <pc:spChg chg="del mod topLvl">
          <ac:chgData name="Zhihao Liu" userId="66dd78f6-25d2-410b-91c7-5a34b2c67a14" providerId="ADAL" clId="{929931E8-95C8-49C1-949A-6BC64EE4DCE4}" dt="2023-05-20T11:53:52.558" v="3048" actId="478"/>
          <ac:spMkLst>
            <pc:docMk/>
            <pc:sldMk cId="2868160665" sldId="381"/>
            <ac:spMk id="25" creationId="{1B562CB9-CE2C-1727-A9AF-FC78798759AA}"/>
          </ac:spMkLst>
        </pc:spChg>
        <pc:spChg chg="del mod topLvl">
          <ac:chgData name="Zhihao Liu" userId="66dd78f6-25d2-410b-91c7-5a34b2c67a14" providerId="ADAL" clId="{929931E8-95C8-49C1-949A-6BC64EE4DCE4}" dt="2023-05-20T11:53:52.558" v="3048" actId="478"/>
          <ac:spMkLst>
            <pc:docMk/>
            <pc:sldMk cId="2868160665" sldId="381"/>
            <ac:spMk id="26" creationId="{F6D51C2F-124D-8A9D-4008-22332084949A}"/>
          </ac:spMkLst>
        </pc:spChg>
        <pc:spChg chg="del mod topLvl">
          <ac:chgData name="Zhihao Liu" userId="66dd78f6-25d2-410b-91c7-5a34b2c67a14" providerId="ADAL" clId="{929931E8-95C8-49C1-949A-6BC64EE4DCE4}" dt="2023-05-20T11:53:52.558" v="3048" actId="478"/>
          <ac:spMkLst>
            <pc:docMk/>
            <pc:sldMk cId="2868160665" sldId="381"/>
            <ac:spMk id="27" creationId="{5CC9AC9D-1769-8720-8B0B-ABF05A83C675}"/>
          </ac:spMkLst>
        </pc:spChg>
        <pc:spChg chg="del mod topLvl">
          <ac:chgData name="Zhihao Liu" userId="66dd78f6-25d2-410b-91c7-5a34b2c67a14" providerId="ADAL" clId="{929931E8-95C8-49C1-949A-6BC64EE4DCE4}" dt="2023-05-20T11:53:52.558" v="3048" actId="478"/>
          <ac:spMkLst>
            <pc:docMk/>
            <pc:sldMk cId="2868160665" sldId="381"/>
            <ac:spMk id="29" creationId="{44AF27B0-E6A1-8D61-D11B-CF430C77E57F}"/>
          </ac:spMkLst>
        </pc:spChg>
        <pc:spChg chg="del mod topLvl">
          <ac:chgData name="Zhihao Liu" userId="66dd78f6-25d2-410b-91c7-5a34b2c67a14" providerId="ADAL" clId="{929931E8-95C8-49C1-949A-6BC64EE4DCE4}" dt="2023-05-20T11:53:52.558" v="3048" actId="478"/>
          <ac:spMkLst>
            <pc:docMk/>
            <pc:sldMk cId="2868160665" sldId="381"/>
            <ac:spMk id="30" creationId="{B4D6CEB6-6734-FAE1-1167-7FDCB495A998}"/>
          </ac:spMkLst>
        </pc:spChg>
        <pc:spChg chg="del mod topLvl">
          <ac:chgData name="Zhihao Liu" userId="66dd78f6-25d2-410b-91c7-5a34b2c67a14" providerId="ADAL" clId="{929931E8-95C8-49C1-949A-6BC64EE4DCE4}" dt="2023-05-20T11:53:52.558" v="3048" actId="478"/>
          <ac:spMkLst>
            <pc:docMk/>
            <pc:sldMk cId="2868160665" sldId="381"/>
            <ac:spMk id="31" creationId="{FC1F1605-85A3-835B-A98C-BCB1988D7F1B}"/>
          </ac:spMkLst>
        </pc:spChg>
        <pc:spChg chg="del mod topLvl">
          <ac:chgData name="Zhihao Liu" userId="66dd78f6-25d2-410b-91c7-5a34b2c67a14" providerId="ADAL" clId="{929931E8-95C8-49C1-949A-6BC64EE4DCE4}" dt="2023-05-20T11:53:52.558" v="3048" actId="478"/>
          <ac:spMkLst>
            <pc:docMk/>
            <pc:sldMk cId="2868160665" sldId="381"/>
            <ac:spMk id="32" creationId="{44BE0B62-693D-C1BC-7EE9-592E2D88F0BA}"/>
          </ac:spMkLst>
        </pc:spChg>
        <pc:spChg chg="del mod">
          <ac:chgData name="Zhihao Liu" userId="66dd78f6-25d2-410b-91c7-5a34b2c67a14" providerId="ADAL" clId="{929931E8-95C8-49C1-949A-6BC64EE4DCE4}" dt="2023-05-20T11:53:24.862" v="3041" actId="478"/>
          <ac:spMkLst>
            <pc:docMk/>
            <pc:sldMk cId="2868160665" sldId="381"/>
            <ac:spMk id="33" creationId="{565631F7-7F0C-5274-0761-7CB0D1A36684}"/>
          </ac:spMkLst>
        </pc:spChg>
        <pc:spChg chg="del mod topLvl">
          <ac:chgData name="Zhihao Liu" userId="66dd78f6-25d2-410b-91c7-5a34b2c67a14" providerId="ADAL" clId="{929931E8-95C8-49C1-949A-6BC64EE4DCE4}" dt="2023-05-20T11:53:52.558" v="3048" actId="478"/>
          <ac:spMkLst>
            <pc:docMk/>
            <pc:sldMk cId="2868160665" sldId="381"/>
            <ac:spMk id="34" creationId="{EA9B8541-0908-662C-2B08-C76DCF1289D5}"/>
          </ac:spMkLst>
        </pc:spChg>
        <pc:spChg chg="del mod topLvl">
          <ac:chgData name="Zhihao Liu" userId="66dd78f6-25d2-410b-91c7-5a34b2c67a14" providerId="ADAL" clId="{929931E8-95C8-49C1-949A-6BC64EE4DCE4}" dt="2023-05-20T11:53:52.558" v="3048" actId="478"/>
          <ac:spMkLst>
            <pc:docMk/>
            <pc:sldMk cId="2868160665" sldId="381"/>
            <ac:spMk id="35" creationId="{9C0A459B-A7C9-E9E0-43FA-3B5CB2F9FD31}"/>
          </ac:spMkLst>
        </pc:spChg>
        <pc:spChg chg="del mod topLvl">
          <ac:chgData name="Zhihao Liu" userId="66dd78f6-25d2-410b-91c7-5a34b2c67a14" providerId="ADAL" clId="{929931E8-95C8-49C1-949A-6BC64EE4DCE4}" dt="2023-05-20T11:53:52.558" v="3048" actId="478"/>
          <ac:spMkLst>
            <pc:docMk/>
            <pc:sldMk cId="2868160665" sldId="381"/>
            <ac:spMk id="36" creationId="{13A7AFC1-C0F8-9D3D-87E6-EFAD8693DC9B}"/>
          </ac:spMkLst>
        </pc:spChg>
        <pc:spChg chg="del mod topLvl">
          <ac:chgData name="Zhihao Liu" userId="66dd78f6-25d2-410b-91c7-5a34b2c67a14" providerId="ADAL" clId="{929931E8-95C8-49C1-949A-6BC64EE4DCE4}" dt="2023-05-20T11:53:52.558" v="3048" actId="478"/>
          <ac:spMkLst>
            <pc:docMk/>
            <pc:sldMk cId="2868160665" sldId="381"/>
            <ac:spMk id="37" creationId="{739FA233-FB43-7B2C-A103-C3AB4A3E5CA6}"/>
          </ac:spMkLst>
        </pc:spChg>
        <pc:spChg chg="del mod topLvl">
          <ac:chgData name="Zhihao Liu" userId="66dd78f6-25d2-410b-91c7-5a34b2c67a14" providerId="ADAL" clId="{929931E8-95C8-49C1-949A-6BC64EE4DCE4}" dt="2023-05-20T11:53:52.558" v="3048" actId="478"/>
          <ac:spMkLst>
            <pc:docMk/>
            <pc:sldMk cId="2868160665" sldId="381"/>
            <ac:spMk id="38" creationId="{2447D73D-D23E-F465-4560-34D3FCC2FA24}"/>
          </ac:spMkLst>
        </pc:spChg>
        <pc:spChg chg="del mod topLvl">
          <ac:chgData name="Zhihao Liu" userId="66dd78f6-25d2-410b-91c7-5a34b2c67a14" providerId="ADAL" clId="{929931E8-95C8-49C1-949A-6BC64EE4DCE4}" dt="2023-05-20T11:53:52.558" v="3048" actId="478"/>
          <ac:spMkLst>
            <pc:docMk/>
            <pc:sldMk cId="2868160665" sldId="381"/>
            <ac:spMk id="39" creationId="{F23F3F10-E3B4-9B5D-6046-84EC92A8B6DE}"/>
          </ac:spMkLst>
        </pc:spChg>
        <pc:spChg chg="del mod topLvl">
          <ac:chgData name="Zhihao Liu" userId="66dd78f6-25d2-410b-91c7-5a34b2c67a14" providerId="ADAL" clId="{929931E8-95C8-49C1-949A-6BC64EE4DCE4}" dt="2023-05-20T11:53:52.558" v="3048" actId="478"/>
          <ac:spMkLst>
            <pc:docMk/>
            <pc:sldMk cId="2868160665" sldId="381"/>
            <ac:spMk id="40" creationId="{B1A512A9-7F7A-58BD-79DF-0956718A98C3}"/>
          </ac:spMkLst>
        </pc:spChg>
        <pc:spChg chg="del mod topLvl">
          <ac:chgData name="Zhihao Liu" userId="66dd78f6-25d2-410b-91c7-5a34b2c67a14" providerId="ADAL" clId="{929931E8-95C8-49C1-949A-6BC64EE4DCE4}" dt="2023-05-20T11:53:52.558" v="3048" actId="478"/>
          <ac:spMkLst>
            <pc:docMk/>
            <pc:sldMk cId="2868160665" sldId="381"/>
            <ac:spMk id="41" creationId="{E751BD4C-BC18-7383-5476-5B9F13982CF1}"/>
          </ac:spMkLst>
        </pc:spChg>
        <pc:spChg chg="del mod topLvl">
          <ac:chgData name="Zhihao Liu" userId="66dd78f6-25d2-410b-91c7-5a34b2c67a14" providerId="ADAL" clId="{929931E8-95C8-49C1-949A-6BC64EE4DCE4}" dt="2023-05-20T11:53:52.558" v="3048" actId="478"/>
          <ac:spMkLst>
            <pc:docMk/>
            <pc:sldMk cId="2868160665" sldId="381"/>
            <ac:spMk id="42" creationId="{8A525908-4B59-24DF-33F9-217B91313452}"/>
          </ac:spMkLst>
        </pc:spChg>
        <pc:spChg chg="del mod">
          <ac:chgData name="Zhihao Liu" userId="66dd78f6-25d2-410b-91c7-5a34b2c67a14" providerId="ADAL" clId="{929931E8-95C8-49C1-949A-6BC64EE4DCE4}" dt="2023-05-20T11:53:19.524" v="3038" actId="478"/>
          <ac:spMkLst>
            <pc:docMk/>
            <pc:sldMk cId="2868160665" sldId="381"/>
            <ac:spMk id="43" creationId="{1C6D7953-46BD-6B05-F6FB-9F028EA37C0A}"/>
          </ac:spMkLst>
        </pc:spChg>
        <pc:spChg chg="mod topLvl">
          <ac:chgData name="Zhihao Liu" userId="66dd78f6-25d2-410b-91c7-5a34b2c67a14" providerId="ADAL" clId="{929931E8-95C8-49C1-949A-6BC64EE4DCE4}" dt="2023-05-20T11:53:58.044" v="3049" actId="164"/>
          <ac:spMkLst>
            <pc:docMk/>
            <pc:sldMk cId="2868160665" sldId="381"/>
            <ac:spMk id="47" creationId="{9E785987-34D8-E056-83AB-67E3B37B9F8D}"/>
          </ac:spMkLst>
        </pc:spChg>
        <pc:spChg chg="mod topLvl">
          <ac:chgData name="Zhihao Liu" userId="66dd78f6-25d2-410b-91c7-5a34b2c67a14" providerId="ADAL" clId="{929931E8-95C8-49C1-949A-6BC64EE4DCE4}" dt="2023-05-20T11:53:58.044" v="3049" actId="164"/>
          <ac:spMkLst>
            <pc:docMk/>
            <pc:sldMk cId="2868160665" sldId="381"/>
            <ac:spMk id="48" creationId="{47742282-24E7-DF5E-2059-904A608B2FED}"/>
          </ac:spMkLst>
        </pc:spChg>
        <pc:spChg chg="mod topLvl">
          <ac:chgData name="Zhihao Liu" userId="66dd78f6-25d2-410b-91c7-5a34b2c67a14" providerId="ADAL" clId="{929931E8-95C8-49C1-949A-6BC64EE4DCE4}" dt="2023-05-20T11:53:58.044" v="3049" actId="164"/>
          <ac:spMkLst>
            <pc:docMk/>
            <pc:sldMk cId="2868160665" sldId="381"/>
            <ac:spMk id="52" creationId="{7D90397D-CE7C-8FE9-2AE1-450995F99203}"/>
          </ac:spMkLst>
        </pc:spChg>
        <pc:spChg chg="mod topLvl">
          <ac:chgData name="Zhihao Liu" userId="66dd78f6-25d2-410b-91c7-5a34b2c67a14" providerId="ADAL" clId="{929931E8-95C8-49C1-949A-6BC64EE4DCE4}" dt="2023-05-20T11:53:58.044" v="3049" actId="164"/>
          <ac:spMkLst>
            <pc:docMk/>
            <pc:sldMk cId="2868160665" sldId="381"/>
            <ac:spMk id="53" creationId="{6D43DE96-028B-C544-A091-D77526E0C9DE}"/>
          </ac:spMkLst>
        </pc:spChg>
        <pc:spChg chg="del mod topLvl">
          <ac:chgData name="Zhihao Liu" userId="66dd78f6-25d2-410b-91c7-5a34b2c67a14" providerId="ADAL" clId="{929931E8-95C8-49C1-949A-6BC64EE4DCE4}" dt="2023-05-20T11:53:52.558" v="3048" actId="478"/>
          <ac:spMkLst>
            <pc:docMk/>
            <pc:sldMk cId="2868160665" sldId="381"/>
            <ac:spMk id="54" creationId="{2D5028B9-FC2F-26F1-FB78-7A76727495C9}"/>
          </ac:spMkLst>
        </pc:spChg>
        <pc:spChg chg="mod topLvl">
          <ac:chgData name="Zhihao Liu" userId="66dd78f6-25d2-410b-91c7-5a34b2c67a14" providerId="ADAL" clId="{929931E8-95C8-49C1-949A-6BC64EE4DCE4}" dt="2023-05-20T12:00:47.111" v="3304" actId="20577"/>
          <ac:spMkLst>
            <pc:docMk/>
            <pc:sldMk cId="2868160665" sldId="381"/>
            <ac:spMk id="55" creationId="{42CC4D35-AB6E-B2E3-BB9C-A5B873344F59}"/>
          </ac:spMkLst>
        </pc:spChg>
        <pc:spChg chg="mod topLvl">
          <ac:chgData name="Zhihao Liu" userId="66dd78f6-25d2-410b-91c7-5a34b2c67a14" providerId="ADAL" clId="{929931E8-95C8-49C1-949A-6BC64EE4DCE4}" dt="2023-05-20T12:00:48.964" v="3305" actId="20577"/>
          <ac:spMkLst>
            <pc:docMk/>
            <pc:sldMk cId="2868160665" sldId="381"/>
            <ac:spMk id="56" creationId="{FBF17C0B-7E74-AAEF-DC06-C8F53D2B0740}"/>
          </ac:spMkLst>
        </pc:spChg>
        <pc:spChg chg="mod topLvl">
          <ac:chgData name="Zhihao Liu" userId="66dd78f6-25d2-410b-91c7-5a34b2c67a14" providerId="ADAL" clId="{929931E8-95C8-49C1-949A-6BC64EE4DCE4}" dt="2023-05-20T11:53:58.044" v="3049" actId="164"/>
          <ac:spMkLst>
            <pc:docMk/>
            <pc:sldMk cId="2868160665" sldId="381"/>
            <ac:spMk id="57" creationId="{0670D88E-F974-EAD7-C0D8-450C92C2F6A3}"/>
          </ac:spMkLst>
        </pc:spChg>
        <pc:spChg chg="mod topLvl">
          <ac:chgData name="Zhihao Liu" userId="66dd78f6-25d2-410b-91c7-5a34b2c67a14" providerId="ADAL" clId="{929931E8-95C8-49C1-949A-6BC64EE4DCE4}" dt="2023-05-20T11:53:58.044" v="3049" actId="164"/>
          <ac:spMkLst>
            <pc:docMk/>
            <pc:sldMk cId="2868160665" sldId="381"/>
            <ac:spMk id="58" creationId="{45AE18A9-4138-B6D8-D97A-B8E19A6EA3C0}"/>
          </ac:spMkLst>
        </pc:spChg>
        <pc:spChg chg="mod topLvl">
          <ac:chgData name="Zhihao Liu" userId="66dd78f6-25d2-410b-91c7-5a34b2c67a14" providerId="ADAL" clId="{929931E8-95C8-49C1-949A-6BC64EE4DCE4}" dt="2023-05-20T12:00:50.559" v="3306" actId="20577"/>
          <ac:spMkLst>
            <pc:docMk/>
            <pc:sldMk cId="2868160665" sldId="381"/>
            <ac:spMk id="59" creationId="{0285D852-CF39-D03B-3031-7BF2439E6ADB}"/>
          </ac:spMkLst>
        </pc:spChg>
        <pc:spChg chg="mod">
          <ac:chgData name="Zhihao Liu" userId="66dd78f6-25d2-410b-91c7-5a34b2c67a14" providerId="ADAL" clId="{929931E8-95C8-49C1-949A-6BC64EE4DCE4}" dt="2023-05-20T11:53:47.638" v="3047" actId="165"/>
          <ac:spMkLst>
            <pc:docMk/>
            <pc:sldMk cId="2868160665" sldId="381"/>
            <ac:spMk id="61" creationId="{BB86E923-5AE0-001A-1BDE-C8DC9BB1EF00}"/>
          </ac:spMkLst>
        </pc:spChg>
        <pc:spChg chg="mod">
          <ac:chgData name="Zhihao Liu" userId="66dd78f6-25d2-410b-91c7-5a34b2c67a14" providerId="ADAL" clId="{929931E8-95C8-49C1-949A-6BC64EE4DCE4}" dt="2023-05-20T11:53:47.638" v="3047" actId="165"/>
          <ac:spMkLst>
            <pc:docMk/>
            <pc:sldMk cId="2868160665" sldId="381"/>
            <ac:spMk id="62" creationId="{B7BF2563-DA2B-4203-5A2C-190B5AAB58CA}"/>
          </ac:spMkLst>
        </pc:spChg>
        <pc:spChg chg="mod">
          <ac:chgData name="Zhihao Liu" userId="66dd78f6-25d2-410b-91c7-5a34b2c67a14" providerId="ADAL" clId="{929931E8-95C8-49C1-949A-6BC64EE4DCE4}" dt="2023-05-20T11:53:47.638" v="3047" actId="165"/>
          <ac:spMkLst>
            <pc:docMk/>
            <pc:sldMk cId="2868160665" sldId="381"/>
            <ac:spMk id="63" creationId="{4D3F6590-FF62-5ABE-59B9-4277908771E1}"/>
          </ac:spMkLst>
        </pc:spChg>
        <pc:spChg chg="mod">
          <ac:chgData name="Zhihao Liu" userId="66dd78f6-25d2-410b-91c7-5a34b2c67a14" providerId="ADAL" clId="{929931E8-95C8-49C1-949A-6BC64EE4DCE4}" dt="2023-05-20T11:53:47.638" v="3047" actId="165"/>
          <ac:spMkLst>
            <pc:docMk/>
            <pc:sldMk cId="2868160665" sldId="381"/>
            <ac:spMk id="64" creationId="{D2F78968-2C9F-878C-07A4-86EACE5BD71F}"/>
          </ac:spMkLst>
        </pc:spChg>
        <pc:spChg chg="mod">
          <ac:chgData name="Zhihao Liu" userId="66dd78f6-25d2-410b-91c7-5a34b2c67a14" providerId="ADAL" clId="{929931E8-95C8-49C1-949A-6BC64EE4DCE4}" dt="2023-05-20T11:53:47.638" v="3047" actId="165"/>
          <ac:spMkLst>
            <pc:docMk/>
            <pc:sldMk cId="2868160665" sldId="381"/>
            <ac:spMk id="66" creationId="{7A35BF1F-4199-C247-6757-1DE1B4A74D48}"/>
          </ac:spMkLst>
        </pc:spChg>
        <pc:spChg chg="add mod">
          <ac:chgData name="Zhihao Liu" userId="66dd78f6-25d2-410b-91c7-5a34b2c67a14" providerId="ADAL" clId="{929931E8-95C8-49C1-949A-6BC64EE4DCE4}" dt="2023-05-21T19:16:07.457" v="12483" actId="113"/>
          <ac:spMkLst>
            <pc:docMk/>
            <pc:sldMk cId="2868160665" sldId="381"/>
            <ac:spMk id="73" creationId="{11E57DB0-F36D-17E4-FCE8-62D25BC5C07A}"/>
          </ac:spMkLst>
        </pc:spChg>
        <pc:spChg chg="add mod">
          <ac:chgData name="Zhihao Liu" userId="66dd78f6-25d2-410b-91c7-5a34b2c67a14" providerId="ADAL" clId="{929931E8-95C8-49C1-949A-6BC64EE4DCE4}" dt="2023-05-21T19:16:09.591" v="12484" actId="113"/>
          <ac:spMkLst>
            <pc:docMk/>
            <pc:sldMk cId="2868160665" sldId="381"/>
            <ac:spMk id="74" creationId="{9EF4A6DB-4D08-C593-1AB7-1BCDBF163CE4}"/>
          </ac:spMkLst>
        </pc:spChg>
        <pc:spChg chg="add mod">
          <ac:chgData name="Zhihao Liu" userId="66dd78f6-25d2-410b-91c7-5a34b2c67a14" providerId="ADAL" clId="{929931E8-95C8-49C1-949A-6BC64EE4DCE4}" dt="2023-05-21T19:16:29.036" v="12488" actId="113"/>
          <ac:spMkLst>
            <pc:docMk/>
            <pc:sldMk cId="2868160665" sldId="381"/>
            <ac:spMk id="75" creationId="{54518257-8DD1-FC7C-3C67-546363E0F11C}"/>
          </ac:spMkLst>
        </pc:spChg>
        <pc:spChg chg="add mod">
          <ac:chgData name="Zhihao Liu" userId="66dd78f6-25d2-410b-91c7-5a34b2c67a14" providerId="ADAL" clId="{929931E8-95C8-49C1-949A-6BC64EE4DCE4}" dt="2023-05-21T16:36:53.926" v="9157" actId="207"/>
          <ac:spMkLst>
            <pc:docMk/>
            <pc:sldMk cId="2868160665" sldId="381"/>
            <ac:spMk id="76" creationId="{FEB54BC9-4E85-8762-D396-799CACD7BF8F}"/>
          </ac:spMkLst>
        </pc:spChg>
        <pc:spChg chg="add mod">
          <ac:chgData name="Zhihao Liu" userId="66dd78f6-25d2-410b-91c7-5a34b2c67a14" providerId="ADAL" clId="{929931E8-95C8-49C1-949A-6BC64EE4DCE4}" dt="2023-05-21T22:24:10.489" v="19115" actId="14100"/>
          <ac:spMkLst>
            <pc:docMk/>
            <pc:sldMk cId="2868160665" sldId="381"/>
            <ac:spMk id="80" creationId="{D645EF8A-99A6-D984-2876-8E59B8A34293}"/>
          </ac:spMkLst>
        </pc:spChg>
        <pc:spChg chg="add del mod">
          <ac:chgData name="Zhihao Liu" userId="66dd78f6-25d2-410b-91c7-5a34b2c67a14" providerId="ADAL" clId="{929931E8-95C8-49C1-949A-6BC64EE4DCE4}" dt="2023-05-21T22:24:29.762" v="19117"/>
          <ac:spMkLst>
            <pc:docMk/>
            <pc:sldMk cId="2868160665" sldId="381"/>
            <ac:spMk id="81" creationId="{EAEE8827-4B9F-EF13-927A-552198D8676C}"/>
          </ac:spMkLst>
        </pc:spChg>
        <pc:spChg chg="add mod">
          <ac:chgData name="Zhihao Liu" userId="66dd78f6-25d2-410b-91c7-5a34b2c67a14" providerId="ADAL" clId="{929931E8-95C8-49C1-949A-6BC64EE4DCE4}" dt="2023-05-21T22:24:32.717" v="19119"/>
          <ac:spMkLst>
            <pc:docMk/>
            <pc:sldMk cId="2868160665" sldId="381"/>
            <ac:spMk id="82" creationId="{B5246D62-DFBA-9832-54D0-61AE5C04283A}"/>
          </ac:spMkLst>
        </pc:spChg>
        <pc:grpChg chg="add del mod">
          <ac:chgData name="Zhihao Liu" userId="66dd78f6-25d2-410b-91c7-5a34b2c67a14" providerId="ADAL" clId="{929931E8-95C8-49C1-949A-6BC64EE4DCE4}" dt="2023-05-20T11:53:35.910" v="3044" actId="165"/>
          <ac:grpSpMkLst>
            <pc:docMk/>
            <pc:sldMk cId="2868160665" sldId="381"/>
            <ac:grpSpMk id="4" creationId="{C882E0DE-0A0E-6CEB-4964-DC13DE63D401}"/>
          </ac:grpSpMkLst>
        </pc:grpChg>
        <pc:grpChg chg="del mod topLvl">
          <ac:chgData name="Zhihao Liu" userId="66dd78f6-25d2-410b-91c7-5a34b2c67a14" providerId="ADAL" clId="{929931E8-95C8-49C1-949A-6BC64EE4DCE4}" dt="2023-05-20T11:53:47.638" v="3047" actId="165"/>
          <ac:grpSpMkLst>
            <pc:docMk/>
            <pc:sldMk cId="2868160665" sldId="381"/>
            <ac:grpSpMk id="6" creationId="{2373A470-00A2-F596-0190-9B4DD69F8396}"/>
          </ac:grpSpMkLst>
        </pc:grpChg>
        <pc:grpChg chg="mod topLvl">
          <ac:chgData name="Zhihao Liu" userId="66dd78f6-25d2-410b-91c7-5a34b2c67a14" providerId="ADAL" clId="{929931E8-95C8-49C1-949A-6BC64EE4DCE4}" dt="2023-05-20T11:53:58.044" v="3049" actId="164"/>
          <ac:grpSpMkLst>
            <pc:docMk/>
            <pc:sldMk cId="2868160665" sldId="381"/>
            <ac:grpSpMk id="28" creationId="{61D52BB4-2202-4BAB-2365-E8FC2D746769}"/>
          </ac:grpSpMkLst>
        </pc:grpChg>
        <pc:grpChg chg="mod topLvl">
          <ac:chgData name="Zhihao Liu" userId="66dd78f6-25d2-410b-91c7-5a34b2c67a14" providerId="ADAL" clId="{929931E8-95C8-49C1-949A-6BC64EE4DCE4}" dt="2023-05-20T11:53:58.044" v="3049" actId="164"/>
          <ac:grpSpMkLst>
            <pc:docMk/>
            <pc:sldMk cId="2868160665" sldId="381"/>
            <ac:grpSpMk id="45" creationId="{1CCCFC3B-256D-D7BD-2ABF-3667BEB8C45E}"/>
          </ac:grpSpMkLst>
        </pc:grpChg>
        <pc:grpChg chg="mod topLvl">
          <ac:chgData name="Zhihao Liu" userId="66dd78f6-25d2-410b-91c7-5a34b2c67a14" providerId="ADAL" clId="{929931E8-95C8-49C1-949A-6BC64EE4DCE4}" dt="2023-05-20T11:53:58.044" v="3049" actId="164"/>
          <ac:grpSpMkLst>
            <pc:docMk/>
            <pc:sldMk cId="2868160665" sldId="381"/>
            <ac:grpSpMk id="46" creationId="{E9681D86-48B2-26FB-C19C-ED10AE388368}"/>
          </ac:grpSpMkLst>
        </pc:grpChg>
        <pc:grpChg chg="add del mod">
          <ac:chgData name="Zhihao Liu" userId="66dd78f6-25d2-410b-91c7-5a34b2c67a14" providerId="ADAL" clId="{929931E8-95C8-49C1-949A-6BC64EE4DCE4}" dt="2023-05-20T11:53:44.727" v="3046" actId="165"/>
          <ac:grpSpMkLst>
            <pc:docMk/>
            <pc:sldMk cId="2868160665" sldId="381"/>
            <ac:grpSpMk id="71" creationId="{47200D1A-76C7-1111-6A16-9E77025C5BC7}"/>
          </ac:grpSpMkLst>
        </pc:grpChg>
        <pc:grpChg chg="add mod">
          <ac:chgData name="Zhihao Liu" userId="66dd78f6-25d2-410b-91c7-5a34b2c67a14" providerId="ADAL" clId="{929931E8-95C8-49C1-949A-6BC64EE4DCE4}" dt="2023-05-20T11:54:03.212" v="3050" actId="1076"/>
          <ac:grpSpMkLst>
            <pc:docMk/>
            <pc:sldMk cId="2868160665" sldId="381"/>
            <ac:grpSpMk id="72" creationId="{72EE6543-C21E-70EE-A8A0-8E1B79DF85D1}"/>
          </ac:grpSpMkLst>
        </pc:grpChg>
        <pc:grpChg chg="add del mod">
          <ac:chgData name="Zhihao Liu" userId="66dd78f6-25d2-410b-91c7-5a34b2c67a14" providerId="ADAL" clId="{929931E8-95C8-49C1-949A-6BC64EE4DCE4}" dt="2023-05-21T19:16:36.375" v="12489" actId="1076"/>
          <ac:grpSpMkLst>
            <pc:docMk/>
            <pc:sldMk cId="2868160665" sldId="381"/>
            <ac:grpSpMk id="79" creationId="{C8B749B5-55AD-0115-EB1C-692814A20F76}"/>
          </ac:grpSpMkLst>
        </pc:grpChg>
        <pc:picChg chg="mod topLvl">
          <ac:chgData name="Zhihao Liu" userId="66dd78f6-25d2-410b-91c7-5a34b2c67a14" providerId="ADAL" clId="{929931E8-95C8-49C1-949A-6BC64EE4DCE4}" dt="2023-05-20T11:53:58.044" v="3049" actId="164"/>
          <ac:picMkLst>
            <pc:docMk/>
            <pc:sldMk cId="2868160665" sldId="381"/>
            <ac:picMk id="5" creationId="{157D4E51-55A4-725C-8266-968D75834A9B}"/>
          </ac:picMkLst>
        </pc:picChg>
        <pc:picChg chg="mod topLvl">
          <ac:chgData name="Zhihao Liu" userId="66dd78f6-25d2-410b-91c7-5a34b2c67a14" providerId="ADAL" clId="{929931E8-95C8-49C1-949A-6BC64EE4DCE4}" dt="2023-05-20T11:53:58.044" v="3049" actId="164"/>
          <ac:picMkLst>
            <pc:docMk/>
            <pc:sldMk cId="2868160665" sldId="381"/>
            <ac:picMk id="7" creationId="{6332E54A-F541-9ED3-F643-3F71FD8109E1}"/>
          </ac:picMkLst>
        </pc:picChg>
        <pc:picChg chg="mod topLvl">
          <ac:chgData name="Zhihao Liu" userId="66dd78f6-25d2-410b-91c7-5a34b2c67a14" providerId="ADAL" clId="{929931E8-95C8-49C1-949A-6BC64EE4DCE4}" dt="2023-05-20T11:53:58.044" v="3049" actId="164"/>
          <ac:picMkLst>
            <pc:docMk/>
            <pc:sldMk cId="2868160665" sldId="381"/>
            <ac:picMk id="12" creationId="{E5A5D384-3B6D-3C49-0178-F62B792A23CE}"/>
          </ac:picMkLst>
        </pc:picChg>
        <pc:picChg chg="del mod">
          <ac:chgData name="Zhihao Liu" userId="66dd78f6-25d2-410b-91c7-5a34b2c67a14" providerId="ADAL" clId="{929931E8-95C8-49C1-949A-6BC64EE4DCE4}" dt="2023-05-20T11:53:21.276" v="3039" actId="478"/>
          <ac:picMkLst>
            <pc:docMk/>
            <pc:sldMk cId="2868160665" sldId="381"/>
            <ac:picMk id="23" creationId="{F6E50576-AB3A-6A50-0796-29CDD2EB2B27}"/>
          </ac:picMkLst>
        </pc:picChg>
        <pc:picChg chg="mod topLvl">
          <ac:chgData name="Zhihao Liu" userId="66dd78f6-25d2-410b-91c7-5a34b2c67a14" providerId="ADAL" clId="{929931E8-95C8-49C1-949A-6BC64EE4DCE4}" dt="2023-05-20T11:53:58.044" v="3049" actId="164"/>
          <ac:picMkLst>
            <pc:docMk/>
            <pc:sldMk cId="2868160665" sldId="381"/>
            <ac:picMk id="44" creationId="{621DFB62-06BA-72C2-12B9-D9F75595B635}"/>
          </ac:picMkLst>
        </pc:picChg>
        <pc:picChg chg="mod topLvl">
          <ac:chgData name="Zhihao Liu" userId="66dd78f6-25d2-410b-91c7-5a34b2c67a14" providerId="ADAL" clId="{929931E8-95C8-49C1-949A-6BC64EE4DCE4}" dt="2023-05-20T11:53:58.044" v="3049" actId="164"/>
          <ac:picMkLst>
            <pc:docMk/>
            <pc:sldMk cId="2868160665" sldId="381"/>
            <ac:picMk id="49" creationId="{E600AB34-3202-EBCD-3A4D-F259E51B505A}"/>
          </ac:picMkLst>
        </pc:picChg>
        <pc:picChg chg="mod topLvl">
          <ac:chgData name="Zhihao Liu" userId="66dd78f6-25d2-410b-91c7-5a34b2c67a14" providerId="ADAL" clId="{929931E8-95C8-49C1-949A-6BC64EE4DCE4}" dt="2023-05-20T11:53:58.044" v="3049" actId="164"/>
          <ac:picMkLst>
            <pc:docMk/>
            <pc:sldMk cId="2868160665" sldId="381"/>
            <ac:picMk id="50" creationId="{1AFF0EEF-5BE9-7E55-9896-E65337BD9888}"/>
          </ac:picMkLst>
        </pc:picChg>
        <pc:picChg chg="mod topLvl">
          <ac:chgData name="Zhihao Liu" userId="66dd78f6-25d2-410b-91c7-5a34b2c67a14" providerId="ADAL" clId="{929931E8-95C8-49C1-949A-6BC64EE4DCE4}" dt="2023-05-20T11:53:58.044" v="3049" actId="164"/>
          <ac:picMkLst>
            <pc:docMk/>
            <pc:sldMk cId="2868160665" sldId="381"/>
            <ac:picMk id="51" creationId="{C4806653-1DB0-7637-FF0C-DB715B73771C}"/>
          </ac:picMkLst>
        </pc:picChg>
        <pc:picChg chg="mod">
          <ac:chgData name="Zhihao Liu" userId="66dd78f6-25d2-410b-91c7-5a34b2c67a14" providerId="ADAL" clId="{929931E8-95C8-49C1-949A-6BC64EE4DCE4}" dt="2023-05-20T11:53:47.638" v="3047" actId="165"/>
          <ac:picMkLst>
            <pc:docMk/>
            <pc:sldMk cId="2868160665" sldId="381"/>
            <ac:picMk id="60" creationId="{84196E33-B3EE-A1F7-5D82-FA0966FFEDA8}"/>
          </ac:picMkLst>
        </pc:picChg>
        <pc:picChg chg="mod">
          <ac:chgData name="Zhihao Liu" userId="66dd78f6-25d2-410b-91c7-5a34b2c67a14" providerId="ADAL" clId="{929931E8-95C8-49C1-949A-6BC64EE4DCE4}" dt="2023-05-20T11:53:47.638" v="3047" actId="165"/>
          <ac:picMkLst>
            <pc:docMk/>
            <pc:sldMk cId="2868160665" sldId="381"/>
            <ac:picMk id="65" creationId="{98858226-A006-62C2-6418-91B48BA4AD3C}"/>
          </ac:picMkLst>
        </pc:picChg>
        <pc:picChg chg="mod">
          <ac:chgData name="Zhihao Liu" userId="66dd78f6-25d2-410b-91c7-5a34b2c67a14" providerId="ADAL" clId="{929931E8-95C8-49C1-949A-6BC64EE4DCE4}" dt="2023-05-20T11:53:47.638" v="3047" actId="165"/>
          <ac:picMkLst>
            <pc:docMk/>
            <pc:sldMk cId="2868160665" sldId="381"/>
            <ac:picMk id="69" creationId="{177CB8E6-B975-970E-5B94-66B5A419FDAD}"/>
          </ac:picMkLst>
        </pc:picChg>
        <pc:picChg chg="mod">
          <ac:chgData name="Zhihao Liu" userId="66dd78f6-25d2-410b-91c7-5a34b2c67a14" providerId="ADAL" clId="{929931E8-95C8-49C1-949A-6BC64EE4DCE4}" dt="2023-05-20T11:53:47.638" v="3047" actId="165"/>
          <ac:picMkLst>
            <pc:docMk/>
            <pc:sldMk cId="2868160665" sldId="381"/>
            <ac:picMk id="70" creationId="{DC6EE089-3512-FE54-6E33-FCE8463C7F82}"/>
          </ac:picMkLst>
        </pc:picChg>
        <pc:picChg chg="add del mod">
          <ac:chgData name="Zhihao Liu" userId="66dd78f6-25d2-410b-91c7-5a34b2c67a14" providerId="ADAL" clId="{929931E8-95C8-49C1-949A-6BC64EE4DCE4}" dt="2023-05-21T19:16:36.375" v="12489" actId="1076"/>
          <ac:picMkLst>
            <pc:docMk/>
            <pc:sldMk cId="2868160665" sldId="381"/>
            <ac:picMk id="77" creationId="{9D506048-B498-C9A4-3752-1A2166A4F94E}"/>
          </ac:picMkLst>
        </pc:picChg>
        <pc:picChg chg="add mod">
          <ac:chgData name="Zhihao Liu" userId="66dd78f6-25d2-410b-91c7-5a34b2c67a14" providerId="ADAL" clId="{929931E8-95C8-49C1-949A-6BC64EE4DCE4}" dt="2023-05-21T19:16:36.375" v="12489" actId="1076"/>
          <ac:picMkLst>
            <pc:docMk/>
            <pc:sldMk cId="2868160665" sldId="381"/>
            <ac:picMk id="78" creationId="{527A6FF9-59FE-72E0-9D71-FE1BB27F22CD}"/>
          </ac:picMkLst>
        </pc:picChg>
        <pc:cxnChg chg="mod topLvl">
          <ac:chgData name="Zhihao Liu" userId="66dd78f6-25d2-410b-91c7-5a34b2c67a14" providerId="ADAL" clId="{929931E8-95C8-49C1-949A-6BC64EE4DCE4}" dt="2023-05-20T11:53:58.044" v="3049" actId="164"/>
          <ac:cxnSpMkLst>
            <pc:docMk/>
            <pc:sldMk cId="2868160665" sldId="381"/>
            <ac:cxnSpMk id="13" creationId="{FA82D07C-166F-68F6-AFE5-5609729B58FC}"/>
          </ac:cxnSpMkLst>
        </pc:cxnChg>
        <pc:cxnChg chg="mod topLvl">
          <ac:chgData name="Zhihao Liu" userId="66dd78f6-25d2-410b-91c7-5a34b2c67a14" providerId="ADAL" clId="{929931E8-95C8-49C1-949A-6BC64EE4DCE4}" dt="2023-05-20T11:53:58.044" v="3049" actId="164"/>
          <ac:cxnSpMkLst>
            <pc:docMk/>
            <pc:sldMk cId="2868160665" sldId="381"/>
            <ac:cxnSpMk id="14" creationId="{CFB7F3DF-0122-4904-F641-66E450962041}"/>
          </ac:cxnSpMkLst>
        </pc:cxnChg>
        <pc:cxnChg chg="mod topLvl">
          <ac:chgData name="Zhihao Liu" userId="66dd78f6-25d2-410b-91c7-5a34b2c67a14" providerId="ADAL" clId="{929931E8-95C8-49C1-949A-6BC64EE4DCE4}" dt="2023-05-20T11:53:58.044" v="3049" actId="164"/>
          <ac:cxnSpMkLst>
            <pc:docMk/>
            <pc:sldMk cId="2868160665" sldId="381"/>
            <ac:cxnSpMk id="15" creationId="{E50DC193-4B4B-F0C8-9B75-33E198C25CCF}"/>
          </ac:cxnSpMkLst>
        </pc:cxnChg>
        <pc:cxnChg chg="mod topLvl">
          <ac:chgData name="Zhihao Liu" userId="66dd78f6-25d2-410b-91c7-5a34b2c67a14" providerId="ADAL" clId="{929931E8-95C8-49C1-949A-6BC64EE4DCE4}" dt="2023-05-20T11:53:58.044" v="3049" actId="164"/>
          <ac:cxnSpMkLst>
            <pc:docMk/>
            <pc:sldMk cId="2868160665" sldId="381"/>
            <ac:cxnSpMk id="16" creationId="{D27B3AE4-D4AC-C37C-4660-6A2537CFAE0E}"/>
          </ac:cxnSpMkLst>
        </pc:cxnChg>
        <pc:cxnChg chg="mod topLvl">
          <ac:chgData name="Zhihao Liu" userId="66dd78f6-25d2-410b-91c7-5a34b2c67a14" providerId="ADAL" clId="{929931E8-95C8-49C1-949A-6BC64EE4DCE4}" dt="2023-05-20T11:53:58.044" v="3049" actId="164"/>
          <ac:cxnSpMkLst>
            <pc:docMk/>
            <pc:sldMk cId="2868160665" sldId="381"/>
            <ac:cxnSpMk id="17" creationId="{7BD0DF77-B2F9-5B30-AAA0-61BE2FDFAD96}"/>
          </ac:cxnSpMkLst>
        </pc:cxnChg>
        <pc:cxnChg chg="mod topLvl">
          <ac:chgData name="Zhihao Liu" userId="66dd78f6-25d2-410b-91c7-5a34b2c67a14" providerId="ADAL" clId="{929931E8-95C8-49C1-949A-6BC64EE4DCE4}" dt="2023-05-20T11:53:58.044" v="3049" actId="164"/>
          <ac:cxnSpMkLst>
            <pc:docMk/>
            <pc:sldMk cId="2868160665" sldId="381"/>
            <ac:cxnSpMk id="18" creationId="{B3C53246-474C-B1A5-D9F5-A24ADAB70A34}"/>
          </ac:cxnSpMkLst>
        </pc:cxnChg>
        <pc:cxnChg chg="mod topLvl">
          <ac:chgData name="Zhihao Liu" userId="66dd78f6-25d2-410b-91c7-5a34b2c67a14" providerId="ADAL" clId="{929931E8-95C8-49C1-949A-6BC64EE4DCE4}" dt="2023-05-20T11:53:58.044" v="3049" actId="164"/>
          <ac:cxnSpMkLst>
            <pc:docMk/>
            <pc:sldMk cId="2868160665" sldId="381"/>
            <ac:cxnSpMk id="19" creationId="{034D268D-9DCA-96D9-DB0D-3F29C34503BA}"/>
          </ac:cxnSpMkLst>
        </pc:cxnChg>
        <pc:cxnChg chg="mod topLvl">
          <ac:chgData name="Zhihao Liu" userId="66dd78f6-25d2-410b-91c7-5a34b2c67a14" providerId="ADAL" clId="{929931E8-95C8-49C1-949A-6BC64EE4DCE4}" dt="2023-05-20T11:53:58.044" v="3049" actId="164"/>
          <ac:cxnSpMkLst>
            <pc:docMk/>
            <pc:sldMk cId="2868160665" sldId="381"/>
            <ac:cxnSpMk id="20" creationId="{A209F792-4BF1-A2A4-B4E4-43D57A66BF07}"/>
          </ac:cxnSpMkLst>
        </pc:cxnChg>
        <pc:cxnChg chg="mod topLvl">
          <ac:chgData name="Zhihao Liu" userId="66dd78f6-25d2-410b-91c7-5a34b2c67a14" providerId="ADAL" clId="{929931E8-95C8-49C1-949A-6BC64EE4DCE4}" dt="2023-05-20T11:53:58.044" v="3049" actId="164"/>
          <ac:cxnSpMkLst>
            <pc:docMk/>
            <pc:sldMk cId="2868160665" sldId="381"/>
            <ac:cxnSpMk id="21" creationId="{72350A38-A886-F0F7-1248-F509AF71514D}"/>
          </ac:cxnSpMkLst>
        </pc:cxnChg>
        <pc:cxnChg chg="mod topLvl">
          <ac:chgData name="Zhihao Liu" userId="66dd78f6-25d2-410b-91c7-5a34b2c67a14" providerId="ADAL" clId="{929931E8-95C8-49C1-949A-6BC64EE4DCE4}" dt="2023-05-20T11:53:58.044" v="3049" actId="164"/>
          <ac:cxnSpMkLst>
            <pc:docMk/>
            <pc:sldMk cId="2868160665" sldId="381"/>
            <ac:cxnSpMk id="22" creationId="{A99F606B-EB7A-9E3E-00E2-5D96396F8344}"/>
          </ac:cxnSpMkLst>
        </pc:cxnChg>
        <pc:cxnChg chg="mod">
          <ac:chgData name="Zhihao Liu" userId="66dd78f6-25d2-410b-91c7-5a34b2c67a14" providerId="ADAL" clId="{929931E8-95C8-49C1-949A-6BC64EE4DCE4}" dt="2023-05-20T11:53:47.638" v="3047" actId="165"/>
          <ac:cxnSpMkLst>
            <pc:docMk/>
            <pc:sldMk cId="2868160665" sldId="381"/>
            <ac:cxnSpMk id="67" creationId="{27A742C5-6F68-F217-9235-2A86F6F2E9F7}"/>
          </ac:cxnSpMkLst>
        </pc:cxnChg>
        <pc:cxnChg chg="mod">
          <ac:chgData name="Zhihao Liu" userId="66dd78f6-25d2-410b-91c7-5a34b2c67a14" providerId="ADAL" clId="{929931E8-95C8-49C1-949A-6BC64EE4DCE4}" dt="2023-05-20T11:53:47.638" v="3047" actId="165"/>
          <ac:cxnSpMkLst>
            <pc:docMk/>
            <pc:sldMk cId="2868160665" sldId="381"/>
            <ac:cxnSpMk id="68" creationId="{1530DC19-7BAE-5C44-4C9B-1CF70D3C1105}"/>
          </ac:cxnSpMkLst>
        </pc:cxnChg>
      </pc:sldChg>
      <pc:sldChg chg="addSp modSp new mod modNotesTx">
        <pc:chgData name="Zhihao Liu" userId="66dd78f6-25d2-410b-91c7-5a34b2c67a14" providerId="ADAL" clId="{929931E8-95C8-49C1-949A-6BC64EE4DCE4}" dt="2023-05-21T22:24:58.070" v="19150" actId="20577"/>
        <pc:sldMkLst>
          <pc:docMk/>
          <pc:sldMk cId="1813663642" sldId="382"/>
        </pc:sldMkLst>
        <pc:spChg chg="add mod">
          <ac:chgData name="Zhihao Liu" userId="66dd78f6-25d2-410b-91c7-5a34b2c67a14" providerId="ADAL" clId="{929931E8-95C8-49C1-949A-6BC64EE4DCE4}" dt="2023-05-21T22:24:58.070" v="19150" actId="20577"/>
          <ac:spMkLst>
            <pc:docMk/>
            <pc:sldMk cId="1813663642" sldId="382"/>
            <ac:spMk id="2" creationId="{5DEE4A9B-AD26-C8B0-1D03-2F884A1EE3BD}"/>
          </ac:spMkLst>
        </pc:spChg>
        <pc:spChg chg="add mod">
          <ac:chgData name="Zhihao Liu" userId="66dd78f6-25d2-410b-91c7-5a34b2c67a14" providerId="ADAL" clId="{929931E8-95C8-49C1-949A-6BC64EE4DCE4}" dt="2023-05-20T15:44:14.570" v="4343" actId="1076"/>
          <ac:spMkLst>
            <pc:docMk/>
            <pc:sldMk cId="1813663642" sldId="382"/>
            <ac:spMk id="3" creationId="{862E12C2-6230-42F0-2B01-D779F9D84593}"/>
          </ac:spMkLst>
        </pc:spChg>
        <pc:spChg chg="add mod">
          <ac:chgData name="Zhihao Liu" userId="66dd78f6-25d2-410b-91c7-5a34b2c67a14" providerId="ADAL" clId="{929931E8-95C8-49C1-949A-6BC64EE4DCE4}" dt="2023-05-20T15:44:02.793" v="4342" actId="1076"/>
          <ac:spMkLst>
            <pc:docMk/>
            <pc:sldMk cId="1813663642" sldId="382"/>
            <ac:spMk id="4" creationId="{316AF3C0-9B0B-ABEE-92CF-3092CEC1FB60}"/>
          </ac:spMkLst>
        </pc:spChg>
      </pc:sldChg>
      <pc:sldChg chg="addSp delSp modSp add mod ord modClrScheme modAnim chgLayout modNotesTx">
        <pc:chgData name="Zhihao Liu" userId="66dd78f6-25d2-410b-91c7-5a34b2c67a14" providerId="ADAL" clId="{929931E8-95C8-49C1-949A-6BC64EE4DCE4}" dt="2023-05-21T22:18:59.253" v="19055" actId="20577"/>
        <pc:sldMkLst>
          <pc:docMk/>
          <pc:sldMk cId="790279673" sldId="383"/>
        </pc:sldMkLst>
        <pc:spChg chg="mod">
          <ac:chgData name="Zhihao Liu" userId="66dd78f6-25d2-410b-91c7-5a34b2c67a14" providerId="ADAL" clId="{929931E8-95C8-49C1-949A-6BC64EE4DCE4}" dt="2023-05-20T16:33:43.344" v="5387" actId="1076"/>
          <ac:spMkLst>
            <pc:docMk/>
            <pc:sldMk cId="790279673" sldId="383"/>
            <ac:spMk id="4" creationId="{D4EFB44E-4457-634B-65A1-C78B4002B6CD}"/>
          </ac:spMkLst>
        </pc:spChg>
        <pc:spChg chg="mod">
          <ac:chgData name="Zhihao Liu" userId="66dd78f6-25d2-410b-91c7-5a34b2c67a14" providerId="ADAL" clId="{929931E8-95C8-49C1-949A-6BC64EE4DCE4}" dt="2023-05-21T22:18:59.253" v="19055" actId="20577"/>
          <ac:spMkLst>
            <pc:docMk/>
            <pc:sldMk cId="790279673" sldId="383"/>
            <ac:spMk id="5" creationId="{86F859D1-5668-CE49-6699-23CC72EB171A}"/>
          </ac:spMkLst>
        </pc:spChg>
        <pc:spChg chg="mod">
          <ac:chgData name="Zhihao Liu" userId="66dd78f6-25d2-410b-91c7-5a34b2c67a14" providerId="ADAL" clId="{929931E8-95C8-49C1-949A-6BC64EE4DCE4}" dt="2023-05-21T17:27:03.857" v="12087" actId="20577"/>
          <ac:spMkLst>
            <pc:docMk/>
            <pc:sldMk cId="790279673" sldId="383"/>
            <ac:spMk id="6" creationId="{5756C53E-FC6D-BFA3-3393-8CFEB6729B7C}"/>
          </ac:spMkLst>
        </pc:spChg>
        <pc:spChg chg="mod">
          <ac:chgData name="Zhihao Liu" userId="66dd78f6-25d2-410b-91c7-5a34b2c67a14" providerId="ADAL" clId="{929931E8-95C8-49C1-949A-6BC64EE4DCE4}" dt="2023-05-20T16:33:43.344" v="5387" actId="1076"/>
          <ac:spMkLst>
            <pc:docMk/>
            <pc:sldMk cId="790279673" sldId="383"/>
            <ac:spMk id="14" creationId="{19FF336D-48B9-3C92-DADB-BE091D070407}"/>
          </ac:spMkLst>
        </pc:spChg>
        <pc:spChg chg="mod">
          <ac:chgData name="Zhihao Liu" userId="66dd78f6-25d2-410b-91c7-5a34b2c67a14" providerId="ADAL" clId="{929931E8-95C8-49C1-949A-6BC64EE4DCE4}" dt="2023-05-20T16:33:43.344" v="5387" actId="1076"/>
          <ac:spMkLst>
            <pc:docMk/>
            <pc:sldMk cId="790279673" sldId="383"/>
            <ac:spMk id="15" creationId="{B58BFFED-0314-1365-7E0A-64D8469BE2E9}"/>
          </ac:spMkLst>
        </pc:spChg>
        <pc:spChg chg="add del mod">
          <ac:chgData name="Zhihao Liu" userId="66dd78f6-25d2-410b-91c7-5a34b2c67a14" providerId="ADAL" clId="{929931E8-95C8-49C1-949A-6BC64EE4DCE4}" dt="2023-05-20T19:51:22.111" v="5692" actId="478"/>
          <ac:spMkLst>
            <pc:docMk/>
            <pc:sldMk cId="790279673" sldId="383"/>
            <ac:spMk id="20" creationId="{7FA8226E-1388-B6FF-C483-731D000F9EEE}"/>
          </ac:spMkLst>
        </pc:spChg>
        <pc:spChg chg="mod">
          <ac:chgData name="Zhihao Liu" userId="66dd78f6-25d2-410b-91c7-5a34b2c67a14" providerId="ADAL" clId="{929931E8-95C8-49C1-949A-6BC64EE4DCE4}" dt="2023-05-20T16:43:10.011" v="5639" actId="14100"/>
          <ac:spMkLst>
            <pc:docMk/>
            <pc:sldMk cId="790279673" sldId="383"/>
            <ac:spMk id="21" creationId="{CF3ABBEC-422D-6B9B-92F9-108DC58D36BB}"/>
          </ac:spMkLst>
        </pc:spChg>
        <pc:spChg chg="add del mod">
          <ac:chgData name="Zhihao Liu" userId="66dd78f6-25d2-410b-91c7-5a34b2c67a14" providerId="ADAL" clId="{929931E8-95C8-49C1-949A-6BC64EE4DCE4}" dt="2023-05-20T16:43:13.647" v="5641" actId="478"/>
          <ac:spMkLst>
            <pc:docMk/>
            <pc:sldMk cId="790279673" sldId="383"/>
            <ac:spMk id="27" creationId="{A15B3D51-6116-CEEA-2B4F-BD3E725AC12B}"/>
          </ac:spMkLst>
        </pc:spChg>
        <pc:spChg chg="add mod">
          <ac:chgData name="Zhihao Liu" userId="66dd78f6-25d2-410b-91c7-5a34b2c67a14" providerId="ADAL" clId="{929931E8-95C8-49C1-949A-6BC64EE4DCE4}" dt="2023-05-20T19:51:26.286" v="5696" actId="20577"/>
          <ac:spMkLst>
            <pc:docMk/>
            <pc:sldMk cId="790279673" sldId="383"/>
            <ac:spMk id="31" creationId="{DB56FD19-D009-8784-26F6-6355BFAD5A1E}"/>
          </ac:spMkLst>
        </pc:spChg>
        <pc:grpChg chg="del mod">
          <ac:chgData name="Zhihao Liu" userId="66dd78f6-25d2-410b-91c7-5a34b2c67a14" providerId="ADAL" clId="{929931E8-95C8-49C1-949A-6BC64EE4DCE4}" dt="2023-05-20T16:42:44.368" v="5632" actId="478"/>
          <ac:grpSpMkLst>
            <pc:docMk/>
            <pc:sldMk cId="790279673" sldId="383"/>
            <ac:grpSpMk id="2" creationId="{E7C5E250-C781-2220-996B-F80E985A1BDF}"/>
          </ac:grpSpMkLst>
        </pc:grpChg>
        <pc:grpChg chg="mod">
          <ac:chgData name="Zhihao Liu" userId="66dd78f6-25d2-410b-91c7-5a34b2c67a14" providerId="ADAL" clId="{929931E8-95C8-49C1-949A-6BC64EE4DCE4}" dt="2023-05-20T16:33:43.344" v="5387" actId="1076"/>
          <ac:grpSpMkLst>
            <pc:docMk/>
            <pc:sldMk cId="790279673" sldId="383"/>
            <ac:grpSpMk id="3" creationId="{9372E9E9-AD98-0A70-EA9D-19A5C545E029}"/>
          </ac:grpSpMkLst>
        </pc:grpChg>
        <pc:grpChg chg="mod">
          <ac:chgData name="Zhihao Liu" userId="66dd78f6-25d2-410b-91c7-5a34b2c67a14" providerId="ADAL" clId="{929931E8-95C8-49C1-949A-6BC64EE4DCE4}" dt="2023-05-20T16:33:43.344" v="5387" actId="1076"/>
          <ac:grpSpMkLst>
            <pc:docMk/>
            <pc:sldMk cId="790279673" sldId="383"/>
            <ac:grpSpMk id="11" creationId="{B7062935-22EC-27A9-0A7F-800E82BC8375}"/>
          </ac:grpSpMkLst>
        </pc:grpChg>
        <pc:graphicFrameChg chg="add del">
          <ac:chgData name="Zhihao Liu" userId="66dd78f6-25d2-410b-91c7-5a34b2c67a14" providerId="ADAL" clId="{929931E8-95C8-49C1-949A-6BC64EE4DCE4}" dt="2023-05-20T16:11:09.176" v="5022" actId="26606"/>
          <ac:graphicFrameMkLst>
            <pc:docMk/>
            <pc:sldMk cId="790279673" sldId="383"/>
            <ac:graphicFrameMk id="24" creationId="{5212871A-A74F-3179-62E2-83C2C2536C4B}"/>
          </ac:graphicFrameMkLst>
        </pc:graphicFrameChg>
        <pc:graphicFrameChg chg="add del">
          <ac:chgData name="Zhihao Liu" userId="66dd78f6-25d2-410b-91c7-5a34b2c67a14" providerId="ADAL" clId="{929931E8-95C8-49C1-949A-6BC64EE4DCE4}" dt="2023-05-20T16:11:09.933" v="5024" actId="26606"/>
          <ac:graphicFrameMkLst>
            <pc:docMk/>
            <pc:sldMk cId="790279673" sldId="383"/>
            <ac:graphicFrameMk id="26" creationId="{DC710694-1F86-9B87-29E9-B7F12110BDD2}"/>
          </ac:graphicFrameMkLst>
        </pc:graphicFrameChg>
        <pc:graphicFrameChg chg="add del">
          <ac:chgData name="Zhihao Liu" userId="66dd78f6-25d2-410b-91c7-5a34b2c67a14" providerId="ADAL" clId="{929931E8-95C8-49C1-949A-6BC64EE4DCE4}" dt="2023-05-20T16:11:10.508" v="5026" actId="26606"/>
          <ac:graphicFrameMkLst>
            <pc:docMk/>
            <pc:sldMk cId="790279673" sldId="383"/>
            <ac:graphicFrameMk id="28" creationId="{6E0D3EF2-46E5-7B41-E1BA-1ED191C7186A}"/>
          </ac:graphicFrameMkLst>
        </pc:graphicFrameChg>
        <pc:graphicFrameChg chg="add del">
          <ac:chgData name="Zhihao Liu" userId="66dd78f6-25d2-410b-91c7-5a34b2c67a14" providerId="ADAL" clId="{929931E8-95C8-49C1-949A-6BC64EE4DCE4}" dt="2023-05-20T16:11:11.072" v="5028" actId="26606"/>
          <ac:graphicFrameMkLst>
            <pc:docMk/>
            <pc:sldMk cId="790279673" sldId="383"/>
            <ac:graphicFrameMk id="30" creationId="{23DFCAE5-1916-CCA8-57FD-50086C2F2AF5}"/>
          </ac:graphicFrameMkLst>
        </pc:graphicFrameChg>
        <pc:picChg chg="add del mod">
          <ac:chgData name="Zhihao Liu" userId="66dd78f6-25d2-410b-91c7-5a34b2c67a14" providerId="ADAL" clId="{929931E8-95C8-49C1-949A-6BC64EE4DCE4}" dt="2023-05-20T15:32:53.752" v="4304"/>
          <ac:picMkLst>
            <pc:docMk/>
            <pc:sldMk cId="790279673" sldId="383"/>
            <ac:picMk id="7" creationId="{6BF6E556-3794-15EE-0E96-4253482CAFF5}"/>
          </ac:picMkLst>
        </pc:picChg>
        <pc:picChg chg="mod">
          <ac:chgData name="Zhihao Liu" userId="66dd78f6-25d2-410b-91c7-5a34b2c67a14" providerId="ADAL" clId="{929931E8-95C8-49C1-949A-6BC64EE4DCE4}" dt="2023-05-20T16:33:43.344" v="5387" actId="1076"/>
          <ac:picMkLst>
            <pc:docMk/>
            <pc:sldMk cId="790279673" sldId="383"/>
            <ac:picMk id="16" creationId="{8689A18B-BF51-A333-D8D4-372C2166DA73}"/>
          </ac:picMkLst>
        </pc:picChg>
        <pc:picChg chg="mod">
          <ac:chgData name="Zhihao Liu" userId="66dd78f6-25d2-410b-91c7-5a34b2c67a14" providerId="ADAL" clId="{929931E8-95C8-49C1-949A-6BC64EE4DCE4}" dt="2023-05-20T16:33:43.344" v="5387" actId="1076"/>
          <ac:picMkLst>
            <pc:docMk/>
            <pc:sldMk cId="790279673" sldId="383"/>
            <ac:picMk id="17" creationId="{CE4606BF-6014-8E56-3895-C0C0F1C6E8F9}"/>
          </ac:picMkLst>
        </pc:picChg>
        <pc:picChg chg="mod">
          <ac:chgData name="Zhihao Liu" userId="66dd78f6-25d2-410b-91c7-5a34b2c67a14" providerId="ADAL" clId="{929931E8-95C8-49C1-949A-6BC64EE4DCE4}" dt="2023-05-20T16:33:43.344" v="5387" actId="1076"/>
          <ac:picMkLst>
            <pc:docMk/>
            <pc:sldMk cId="790279673" sldId="383"/>
            <ac:picMk id="18" creationId="{262401EC-5ABC-2769-EAA6-C9D508FF8E47}"/>
          </ac:picMkLst>
        </pc:picChg>
        <pc:picChg chg="add del mod">
          <ac:chgData name="Zhihao Liu" userId="66dd78f6-25d2-410b-91c7-5a34b2c67a14" providerId="ADAL" clId="{929931E8-95C8-49C1-949A-6BC64EE4DCE4}" dt="2023-05-20T15:35:11.603" v="4314" actId="478"/>
          <ac:picMkLst>
            <pc:docMk/>
            <pc:sldMk cId="790279673" sldId="383"/>
            <ac:picMk id="19" creationId="{3BA3FFFE-BA95-3720-0439-DD23ACEBB9FD}"/>
          </ac:picMkLst>
        </pc:picChg>
        <pc:picChg chg="add del mod">
          <ac:chgData name="Zhihao Liu" userId="66dd78f6-25d2-410b-91c7-5a34b2c67a14" providerId="ADAL" clId="{929931E8-95C8-49C1-949A-6BC64EE4DCE4}" dt="2023-05-20T16:30:40.647" v="5337" actId="478"/>
          <ac:picMkLst>
            <pc:docMk/>
            <pc:sldMk cId="790279673" sldId="383"/>
            <ac:picMk id="22" creationId="{1158FBB9-CAA7-18F6-3B67-686FD09FBE97}"/>
          </ac:picMkLst>
        </pc:picChg>
        <pc:picChg chg="add del mod">
          <ac:chgData name="Zhihao Liu" userId="66dd78f6-25d2-410b-91c7-5a34b2c67a14" providerId="ADAL" clId="{929931E8-95C8-49C1-949A-6BC64EE4DCE4}" dt="2023-05-20T16:36:28.174" v="5543" actId="478"/>
          <ac:picMkLst>
            <pc:docMk/>
            <pc:sldMk cId="790279673" sldId="383"/>
            <ac:picMk id="23" creationId="{20DFED34-98D0-F4A9-0C33-6145E4E40CCD}"/>
          </ac:picMkLst>
        </pc:picChg>
        <pc:picChg chg="add mod">
          <ac:chgData name="Zhihao Liu" userId="66dd78f6-25d2-410b-91c7-5a34b2c67a14" providerId="ADAL" clId="{929931E8-95C8-49C1-949A-6BC64EE4DCE4}" dt="2023-05-20T16:43:04.252" v="5638" actId="14100"/>
          <ac:picMkLst>
            <pc:docMk/>
            <pc:sldMk cId="790279673" sldId="383"/>
            <ac:picMk id="29" creationId="{3A6AFA87-11BD-FFC2-AF72-3EA0D2B1DC12}"/>
          </ac:picMkLst>
        </pc:picChg>
        <pc:cxnChg chg="mod">
          <ac:chgData name="Zhihao Liu" userId="66dd78f6-25d2-410b-91c7-5a34b2c67a14" providerId="ADAL" clId="{929931E8-95C8-49C1-949A-6BC64EE4DCE4}" dt="2023-05-20T16:33:43.344" v="5387" actId="1076"/>
          <ac:cxnSpMkLst>
            <pc:docMk/>
            <pc:sldMk cId="790279673" sldId="383"/>
            <ac:cxnSpMk id="12" creationId="{6B019E1A-9072-0EC5-7F5C-DC81E6643B87}"/>
          </ac:cxnSpMkLst>
        </pc:cxnChg>
        <pc:cxnChg chg="mod">
          <ac:chgData name="Zhihao Liu" userId="66dd78f6-25d2-410b-91c7-5a34b2c67a14" providerId="ADAL" clId="{929931E8-95C8-49C1-949A-6BC64EE4DCE4}" dt="2023-05-20T16:33:43.344" v="5387" actId="1076"/>
          <ac:cxnSpMkLst>
            <pc:docMk/>
            <pc:sldMk cId="790279673" sldId="383"/>
            <ac:cxnSpMk id="13" creationId="{B3B8EA27-8774-1D69-8F84-F4793F6B25B5}"/>
          </ac:cxnSpMkLst>
        </pc:cxnChg>
      </pc:sldChg>
      <pc:sldChg chg="addSp delSp modSp new mod modClrScheme chgLayout modNotesTx">
        <pc:chgData name="Zhihao Liu" userId="66dd78f6-25d2-410b-91c7-5a34b2c67a14" providerId="ADAL" clId="{929931E8-95C8-49C1-949A-6BC64EE4DCE4}" dt="2023-05-21T23:25:34.290" v="20041"/>
        <pc:sldMkLst>
          <pc:docMk/>
          <pc:sldMk cId="1319821609" sldId="384"/>
        </pc:sldMkLst>
        <pc:spChg chg="add del mod">
          <ac:chgData name="Zhihao Liu" userId="66dd78f6-25d2-410b-91c7-5a34b2c67a14" providerId="ADAL" clId="{929931E8-95C8-49C1-949A-6BC64EE4DCE4}" dt="2023-05-21T17:21:50.259" v="12020" actId="478"/>
          <ac:spMkLst>
            <pc:docMk/>
            <pc:sldMk cId="1319821609" sldId="384"/>
            <ac:spMk id="2" creationId="{8E36EE16-624C-C92E-9D8B-CFF006118350}"/>
          </ac:spMkLst>
        </pc:spChg>
        <pc:spChg chg="add mod">
          <ac:chgData name="Zhihao Liu" userId="66dd78f6-25d2-410b-91c7-5a34b2c67a14" providerId="ADAL" clId="{929931E8-95C8-49C1-949A-6BC64EE4DCE4}" dt="2023-05-21T20:06:56.080" v="14859" actId="20577"/>
          <ac:spMkLst>
            <pc:docMk/>
            <pc:sldMk cId="1319821609" sldId="384"/>
            <ac:spMk id="3" creationId="{D1FF9A16-792A-C195-CA2F-67D9A399F3F4}"/>
          </ac:spMkLst>
        </pc:spChg>
        <pc:spChg chg="add del mod">
          <ac:chgData name="Zhihao Liu" userId="66dd78f6-25d2-410b-91c7-5a34b2c67a14" providerId="ADAL" clId="{929931E8-95C8-49C1-949A-6BC64EE4DCE4}" dt="2023-05-20T23:15:17.940" v="5992" actId="478"/>
          <ac:spMkLst>
            <pc:docMk/>
            <pc:sldMk cId="1319821609" sldId="384"/>
            <ac:spMk id="4" creationId="{591A8473-14F2-5980-A547-81FC95394ABC}"/>
          </ac:spMkLst>
        </pc:spChg>
        <pc:spChg chg="add del mod">
          <ac:chgData name="Zhihao Liu" userId="66dd78f6-25d2-410b-91c7-5a34b2c67a14" providerId="ADAL" clId="{929931E8-95C8-49C1-949A-6BC64EE4DCE4}" dt="2023-05-21T17:21:48.597" v="12019"/>
          <ac:spMkLst>
            <pc:docMk/>
            <pc:sldMk cId="1319821609" sldId="384"/>
            <ac:spMk id="5" creationId="{C48E2DE7-D551-CA47-D11A-E499AC8F6FBA}"/>
          </ac:spMkLst>
        </pc:spChg>
        <pc:spChg chg="add del mod">
          <ac:chgData name="Zhihao Liu" userId="66dd78f6-25d2-410b-91c7-5a34b2c67a14" providerId="ADAL" clId="{929931E8-95C8-49C1-949A-6BC64EE4DCE4}" dt="2023-05-21T22:19:53.943" v="19084" actId="14100"/>
          <ac:spMkLst>
            <pc:docMk/>
            <pc:sldMk cId="1319821609" sldId="384"/>
            <ac:spMk id="6" creationId="{980063CB-D5BA-4932-E20B-F27556C2C927}"/>
          </ac:spMkLst>
        </pc:spChg>
        <pc:spChg chg="add del mod">
          <ac:chgData name="Zhihao Liu" userId="66dd78f6-25d2-410b-91c7-5a34b2c67a14" providerId="ADAL" clId="{929931E8-95C8-49C1-949A-6BC64EE4DCE4}" dt="2023-05-21T17:28:48.182" v="12093"/>
          <ac:spMkLst>
            <pc:docMk/>
            <pc:sldMk cId="1319821609" sldId="384"/>
            <ac:spMk id="7" creationId="{192A6C21-03B1-A02C-CD03-76529E9BD01A}"/>
          </ac:spMkLst>
        </pc:spChg>
        <pc:spChg chg="mod">
          <ac:chgData name="Zhihao Liu" userId="66dd78f6-25d2-410b-91c7-5a34b2c67a14" providerId="ADAL" clId="{929931E8-95C8-49C1-949A-6BC64EE4DCE4}" dt="2023-05-21T19:03:05.820" v="12169"/>
          <ac:spMkLst>
            <pc:docMk/>
            <pc:sldMk cId="1319821609" sldId="384"/>
            <ac:spMk id="10" creationId="{D0D7A96E-6690-8AC1-EC18-41A89513F3C2}"/>
          </ac:spMkLst>
        </pc:spChg>
        <pc:spChg chg="mod">
          <ac:chgData name="Zhihao Liu" userId="66dd78f6-25d2-410b-91c7-5a34b2c67a14" providerId="ADAL" clId="{929931E8-95C8-49C1-949A-6BC64EE4DCE4}" dt="2023-05-21T19:03:05.820" v="12169"/>
          <ac:spMkLst>
            <pc:docMk/>
            <pc:sldMk cId="1319821609" sldId="384"/>
            <ac:spMk id="14" creationId="{1D6BAB2A-01D9-2785-739C-8F68615D43EB}"/>
          </ac:spMkLst>
        </pc:spChg>
        <pc:spChg chg="mod">
          <ac:chgData name="Zhihao Liu" userId="66dd78f6-25d2-410b-91c7-5a34b2c67a14" providerId="ADAL" clId="{929931E8-95C8-49C1-949A-6BC64EE4DCE4}" dt="2023-05-21T19:03:05.820" v="12169"/>
          <ac:spMkLst>
            <pc:docMk/>
            <pc:sldMk cId="1319821609" sldId="384"/>
            <ac:spMk id="15" creationId="{3C4909F5-DFE5-918D-1191-25E5C56E413F}"/>
          </ac:spMkLst>
        </pc:spChg>
        <pc:spChg chg="mod">
          <ac:chgData name="Zhihao Liu" userId="66dd78f6-25d2-410b-91c7-5a34b2c67a14" providerId="ADAL" clId="{929931E8-95C8-49C1-949A-6BC64EE4DCE4}" dt="2023-05-21T19:08:16.741" v="12263" actId="113"/>
          <ac:spMkLst>
            <pc:docMk/>
            <pc:sldMk cId="1319821609" sldId="384"/>
            <ac:spMk id="18" creationId="{9864A599-965B-49EA-2B36-06AF4E1672A1}"/>
          </ac:spMkLst>
        </pc:spChg>
        <pc:spChg chg="mod">
          <ac:chgData name="Zhihao Liu" userId="66dd78f6-25d2-410b-91c7-5a34b2c67a14" providerId="ADAL" clId="{929931E8-95C8-49C1-949A-6BC64EE4DCE4}" dt="2023-05-21T19:08:12.880" v="12262" actId="1076"/>
          <ac:spMkLst>
            <pc:docMk/>
            <pc:sldMk cId="1319821609" sldId="384"/>
            <ac:spMk id="22" creationId="{DF636E32-9529-8C55-BBC0-5CC2300BA2C6}"/>
          </ac:spMkLst>
        </pc:spChg>
        <pc:spChg chg="mod">
          <ac:chgData name="Zhihao Liu" userId="66dd78f6-25d2-410b-91c7-5a34b2c67a14" providerId="ADAL" clId="{929931E8-95C8-49C1-949A-6BC64EE4DCE4}" dt="2023-05-21T19:08:12.880" v="12262" actId="1076"/>
          <ac:spMkLst>
            <pc:docMk/>
            <pc:sldMk cId="1319821609" sldId="384"/>
            <ac:spMk id="23" creationId="{45A2AE9F-CE22-CC8D-1EF4-A14B84E718A5}"/>
          </ac:spMkLst>
        </pc:spChg>
        <pc:spChg chg="add del mod">
          <ac:chgData name="Zhihao Liu" userId="66dd78f6-25d2-410b-91c7-5a34b2c67a14" providerId="ADAL" clId="{929931E8-95C8-49C1-949A-6BC64EE4DCE4}" dt="2023-05-21T20:07:05.050" v="14860" actId="478"/>
          <ac:spMkLst>
            <pc:docMk/>
            <pc:sldMk cId="1319821609" sldId="384"/>
            <ac:spMk id="24" creationId="{B03F8D6C-FD88-16A8-DB37-B7C4EE74A27B}"/>
          </ac:spMkLst>
        </pc:spChg>
        <pc:spChg chg="add mod">
          <ac:chgData name="Zhihao Liu" userId="66dd78f6-25d2-410b-91c7-5a34b2c67a14" providerId="ADAL" clId="{929931E8-95C8-49C1-949A-6BC64EE4DCE4}" dt="2023-05-21T19:25:55.117" v="12665" actId="20577"/>
          <ac:spMkLst>
            <pc:docMk/>
            <pc:sldMk cId="1319821609" sldId="384"/>
            <ac:spMk id="25" creationId="{13FD622D-CFA7-1FB0-6D39-549B50D638C3}"/>
          </ac:spMkLst>
        </pc:spChg>
        <pc:spChg chg="add mod">
          <ac:chgData name="Zhihao Liu" userId="66dd78f6-25d2-410b-91c7-5a34b2c67a14" providerId="ADAL" clId="{929931E8-95C8-49C1-949A-6BC64EE4DCE4}" dt="2023-05-21T21:37:21.437" v="18126" actId="404"/>
          <ac:spMkLst>
            <pc:docMk/>
            <pc:sldMk cId="1319821609" sldId="384"/>
            <ac:spMk id="27" creationId="{BBCB7DF4-9EFF-DAA9-CE4E-10D1C14D0E81}"/>
          </ac:spMkLst>
        </pc:spChg>
        <pc:spChg chg="mod">
          <ac:chgData name="Zhihao Liu" userId="66dd78f6-25d2-410b-91c7-5a34b2c67a14" providerId="ADAL" clId="{929931E8-95C8-49C1-949A-6BC64EE4DCE4}" dt="2023-05-21T23:25:34.290" v="20041"/>
          <ac:spMkLst>
            <pc:docMk/>
            <pc:sldMk cId="1319821609" sldId="384"/>
            <ac:spMk id="29" creationId="{EC6C5ECB-445A-AC52-7F55-85477444C02B}"/>
          </ac:spMkLst>
        </pc:spChg>
        <pc:grpChg chg="add del mod">
          <ac:chgData name="Zhihao Liu" userId="66dd78f6-25d2-410b-91c7-5a34b2c67a14" providerId="ADAL" clId="{929931E8-95C8-49C1-949A-6BC64EE4DCE4}" dt="2023-05-21T19:03:11.580" v="12170" actId="478"/>
          <ac:grpSpMkLst>
            <pc:docMk/>
            <pc:sldMk cId="1319821609" sldId="384"/>
            <ac:grpSpMk id="8" creationId="{1E27B59B-FCA1-2EEF-94E1-5E3B24956896}"/>
          </ac:grpSpMkLst>
        </pc:grpChg>
        <pc:grpChg chg="mod">
          <ac:chgData name="Zhihao Liu" userId="66dd78f6-25d2-410b-91c7-5a34b2c67a14" providerId="ADAL" clId="{929931E8-95C8-49C1-949A-6BC64EE4DCE4}" dt="2023-05-21T19:03:05.820" v="12169"/>
          <ac:grpSpMkLst>
            <pc:docMk/>
            <pc:sldMk cId="1319821609" sldId="384"/>
            <ac:grpSpMk id="9" creationId="{67A49355-4097-5C5E-8AD9-CB3549B4E172}"/>
          </ac:grpSpMkLst>
        </pc:grpChg>
        <pc:grpChg chg="mod">
          <ac:chgData name="Zhihao Liu" userId="66dd78f6-25d2-410b-91c7-5a34b2c67a14" providerId="ADAL" clId="{929931E8-95C8-49C1-949A-6BC64EE4DCE4}" dt="2023-05-21T19:03:05.820" v="12169"/>
          <ac:grpSpMkLst>
            <pc:docMk/>
            <pc:sldMk cId="1319821609" sldId="384"/>
            <ac:grpSpMk id="12" creationId="{536D4663-8F97-A609-BBD4-A5FCBC4225EF}"/>
          </ac:grpSpMkLst>
        </pc:grpChg>
        <pc:grpChg chg="add del mod">
          <ac:chgData name="Zhihao Liu" userId="66dd78f6-25d2-410b-91c7-5a34b2c67a14" providerId="ADAL" clId="{929931E8-95C8-49C1-949A-6BC64EE4DCE4}" dt="2023-05-21T19:10:10.217" v="12267" actId="478"/>
          <ac:grpSpMkLst>
            <pc:docMk/>
            <pc:sldMk cId="1319821609" sldId="384"/>
            <ac:grpSpMk id="16" creationId="{4B9C2C7B-BD0C-E178-8137-5C842EB00A9B}"/>
          </ac:grpSpMkLst>
        </pc:grpChg>
        <pc:grpChg chg="mod">
          <ac:chgData name="Zhihao Liu" userId="66dd78f6-25d2-410b-91c7-5a34b2c67a14" providerId="ADAL" clId="{929931E8-95C8-49C1-949A-6BC64EE4DCE4}" dt="2023-05-21T19:08:12.880" v="12262" actId="1076"/>
          <ac:grpSpMkLst>
            <pc:docMk/>
            <pc:sldMk cId="1319821609" sldId="384"/>
            <ac:grpSpMk id="17" creationId="{B8D96439-D414-08EF-D773-D62C4661985F}"/>
          </ac:grpSpMkLst>
        </pc:grpChg>
        <pc:grpChg chg="mod">
          <ac:chgData name="Zhihao Liu" userId="66dd78f6-25d2-410b-91c7-5a34b2c67a14" providerId="ADAL" clId="{929931E8-95C8-49C1-949A-6BC64EE4DCE4}" dt="2023-05-21T19:08:12.880" v="12262" actId="1076"/>
          <ac:grpSpMkLst>
            <pc:docMk/>
            <pc:sldMk cId="1319821609" sldId="384"/>
            <ac:grpSpMk id="20" creationId="{5CE1D314-39F3-30CA-FDCC-D7B3A5EE3635}"/>
          </ac:grpSpMkLst>
        </pc:grpChg>
        <pc:grpChg chg="add mod">
          <ac:chgData name="Zhihao Liu" userId="66dd78f6-25d2-410b-91c7-5a34b2c67a14" providerId="ADAL" clId="{929931E8-95C8-49C1-949A-6BC64EE4DCE4}" dt="2023-05-21T23:25:34.290" v="20041"/>
          <ac:grpSpMkLst>
            <pc:docMk/>
            <pc:sldMk cId="1319821609" sldId="384"/>
            <ac:grpSpMk id="28" creationId="{9F48A75B-E41D-6A1E-3AB2-45B05B2EE006}"/>
          </ac:grpSpMkLst>
        </pc:grpChg>
        <pc:picChg chg="mod">
          <ac:chgData name="Zhihao Liu" userId="66dd78f6-25d2-410b-91c7-5a34b2c67a14" providerId="ADAL" clId="{929931E8-95C8-49C1-949A-6BC64EE4DCE4}" dt="2023-05-21T19:03:05.820" v="12169"/>
          <ac:picMkLst>
            <pc:docMk/>
            <pc:sldMk cId="1319821609" sldId="384"/>
            <ac:picMk id="11" creationId="{0C25F3B4-46AD-F0A8-0014-890EA3FEE03C}"/>
          </ac:picMkLst>
        </pc:picChg>
        <pc:picChg chg="mod">
          <ac:chgData name="Zhihao Liu" userId="66dd78f6-25d2-410b-91c7-5a34b2c67a14" providerId="ADAL" clId="{929931E8-95C8-49C1-949A-6BC64EE4DCE4}" dt="2023-05-21T19:03:05.820" v="12169"/>
          <ac:picMkLst>
            <pc:docMk/>
            <pc:sldMk cId="1319821609" sldId="384"/>
            <ac:picMk id="13" creationId="{5467C4CA-0830-8972-2898-308DD82B7142}"/>
          </ac:picMkLst>
        </pc:picChg>
        <pc:picChg chg="mod">
          <ac:chgData name="Zhihao Liu" userId="66dd78f6-25d2-410b-91c7-5a34b2c67a14" providerId="ADAL" clId="{929931E8-95C8-49C1-949A-6BC64EE4DCE4}" dt="2023-05-21T19:08:12.880" v="12262" actId="1076"/>
          <ac:picMkLst>
            <pc:docMk/>
            <pc:sldMk cId="1319821609" sldId="384"/>
            <ac:picMk id="19" creationId="{49D706E4-51EF-EEAA-E1A1-3556359DFFE2}"/>
          </ac:picMkLst>
        </pc:picChg>
        <pc:picChg chg="mod">
          <ac:chgData name="Zhihao Liu" userId="66dd78f6-25d2-410b-91c7-5a34b2c67a14" providerId="ADAL" clId="{929931E8-95C8-49C1-949A-6BC64EE4DCE4}" dt="2023-05-21T19:08:12.880" v="12262" actId="1076"/>
          <ac:picMkLst>
            <pc:docMk/>
            <pc:sldMk cId="1319821609" sldId="384"/>
            <ac:picMk id="21" creationId="{3EBF99DC-A6DA-7C67-17EB-0596D8FBB866}"/>
          </ac:picMkLst>
        </pc:picChg>
        <pc:picChg chg="add mod">
          <ac:chgData name="Zhihao Liu" userId="66dd78f6-25d2-410b-91c7-5a34b2c67a14" providerId="ADAL" clId="{929931E8-95C8-49C1-949A-6BC64EE4DCE4}" dt="2023-05-21T19:08:39.375" v="12265" actId="1076"/>
          <ac:picMkLst>
            <pc:docMk/>
            <pc:sldMk cId="1319821609" sldId="384"/>
            <ac:picMk id="1026" creationId="{F0BE478E-C2E5-8ED0-E52F-2CA34E7C8096}"/>
          </ac:picMkLst>
        </pc:picChg>
        <pc:cxnChg chg="mod">
          <ac:chgData name="Zhihao Liu" userId="66dd78f6-25d2-410b-91c7-5a34b2c67a14" providerId="ADAL" clId="{929931E8-95C8-49C1-949A-6BC64EE4DCE4}" dt="2023-05-21T23:25:34.290" v="20041"/>
          <ac:cxnSpMkLst>
            <pc:docMk/>
            <pc:sldMk cId="1319821609" sldId="384"/>
            <ac:cxnSpMk id="30" creationId="{D8685192-7FCB-30B0-4137-7B7E3093DDC1}"/>
          </ac:cxnSpMkLst>
        </pc:cxnChg>
      </pc:sldChg>
      <pc:sldChg chg="addSp modSp new del">
        <pc:chgData name="Zhihao Liu" userId="66dd78f6-25d2-410b-91c7-5a34b2c67a14" providerId="ADAL" clId="{929931E8-95C8-49C1-949A-6BC64EE4DCE4}" dt="2023-05-20T16:36:25.536" v="5542" actId="47"/>
        <pc:sldMkLst>
          <pc:docMk/>
          <pc:sldMk cId="3683461338" sldId="385"/>
        </pc:sldMkLst>
        <pc:picChg chg="add mod">
          <ac:chgData name="Zhihao Liu" userId="66dd78f6-25d2-410b-91c7-5a34b2c67a14" providerId="ADAL" clId="{929931E8-95C8-49C1-949A-6BC64EE4DCE4}" dt="2023-05-20T16:36:20.258" v="5540"/>
          <ac:picMkLst>
            <pc:docMk/>
            <pc:sldMk cId="3683461338" sldId="385"/>
            <ac:picMk id="2" creationId="{54491FE6-C371-5DD7-2BA4-342D076263B4}"/>
          </ac:picMkLst>
        </pc:picChg>
      </pc:sldChg>
      <pc:sldChg chg="addSp delSp modSp add mod ord modClrScheme chgLayout modNotesTx">
        <pc:chgData name="Zhihao Liu" userId="66dd78f6-25d2-410b-91c7-5a34b2c67a14" providerId="ADAL" clId="{929931E8-95C8-49C1-949A-6BC64EE4DCE4}" dt="2023-05-21T22:23:00.761" v="19112" actId="20577"/>
        <pc:sldMkLst>
          <pc:docMk/>
          <pc:sldMk cId="856899801" sldId="386"/>
        </pc:sldMkLst>
        <pc:spChg chg="mod">
          <ac:chgData name="Zhihao Liu" userId="66dd78f6-25d2-410b-91c7-5a34b2c67a14" providerId="ADAL" clId="{929931E8-95C8-49C1-949A-6BC64EE4DCE4}" dt="2023-05-21T22:19:21.324" v="19066" actId="14100"/>
          <ac:spMkLst>
            <pc:docMk/>
            <pc:sldMk cId="856899801" sldId="386"/>
            <ac:spMk id="5" creationId="{86F859D1-5668-CE49-6699-23CC72EB171A}"/>
          </ac:spMkLst>
        </pc:spChg>
        <pc:spChg chg="mod">
          <ac:chgData name="Zhihao Liu" userId="66dd78f6-25d2-410b-91c7-5a34b2c67a14" providerId="ADAL" clId="{929931E8-95C8-49C1-949A-6BC64EE4DCE4}" dt="2023-05-21T16:25:48.352" v="8345" actId="20577"/>
          <ac:spMkLst>
            <pc:docMk/>
            <pc:sldMk cId="856899801" sldId="386"/>
            <ac:spMk id="6" creationId="{5756C53E-FC6D-BFA3-3393-8CFEB6729B7C}"/>
          </ac:spMkLst>
        </pc:spChg>
        <pc:spChg chg="add del mod">
          <ac:chgData name="Zhihao Liu" userId="66dd78f6-25d2-410b-91c7-5a34b2c67a14" providerId="ADAL" clId="{929931E8-95C8-49C1-949A-6BC64EE4DCE4}" dt="2023-05-20T19:52:16.762" v="5697" actId="478"/>
          <ac:spMkLst>
            <pc:docMk/>
            <pc:sldMk cId="856899801" sldId="386"/>
            <ac:spMk id="7" creationId="{08A21EF8-C0A1-8EE7-AF46-3622194A598C}"/>
          </ac:spMkLst>
        </pc:spChg>
        <pc:spChg chg="add mod">
          <ac:chgData name="Zhihao Liu" userId="66dd78f6-25d2-410b-91c7-5a34b2c67a14" providerId="ADAL" clId="{929931E8-95C8-49C1-949A-6BC64EE4DCE4}" dt="2023-05-20T19:52:22.611" v="5700" actId="1036"/>
          <ac:spMkLst>
            <pc:docMk/>
            <pc:sldMk cId="856899801" sldId="386"/>
            <ac:spMk id="19" creationId="{D8338F9D-141C-CCC8-46DA-42A4BEE4DA0E}"/>
          </ac:spMkLst>
        </pc:spChg>
        <pc:spChg chg="mod">
          <ac:chgData name="Zhihao Liu" userId="66dd78f6-25d2-410b-91c7-5a34b2c67a14" providerId="ADAL" clId="{929931E8-95C8-49C1-949A-6BC64EE4DCE4}" dt="2023-05-21T16:14:43.135" v="7827" actId="20577"/>
          <ac:spMkLst>
            <pc:docMk/>
            <pc:sldMk cId="856899801" sldId="386"/>
            <ac:spMk id="20" creationId="{7FA8226E-1388-B6FF-C483-731D000F9EEE}"/>
          </ac:spMkLst>
        </pc:spChg>
      </pc:sldChg>
      <pc:sldChg chg="add del">
        <pc:chgData name="Zhihao Liu" userId="66dd78f6-25d2-410b-91c7-5a34b2c67a14" providerId="ADAL" clId="{929931E8-95C8-49C1-949A-6BC64EE4DCE4}" dt="2023-05-20T19:52:35.029" v="5701" actId="47"/>
        <pc:sldMkLst>
          <pc:docMk/>
          <pc:sldMk cId="1268326868" sldId="387"/>
        </pc:sldMkLst>
      </pc:sldChg>
      <pc:sldChg chg="add del">
        <pc:chgData name="Zhihao Liu" userId="66dd78f6-25d2-410b-91c7-5a34b2c67a14" providerId="ADAL" clId="{929931E8-95C8-49C1-949A-6BC64EE4DCE4}" dt="2023-05-20T16:42:46.376" v="5634"/>
        <pc:sldMkLst>
          <pc:docMk/>
          <pc:sldMk cId="767635335" sldId="388"/>
        </pc:sldMkLst>
      </pc:sldChg>
      <pc:sldChg chg="addSp delSp modSp add del mod modClrScheme chgLayout modNotesTx">
        <pc:chgData name="Zhihao Liu" userId="66dd78f6-25d2-410b-91c7-5a34b2c67a14" providerId="ADAL" clId="{929931E8-95C8-49C1-949A-6BC64EE4DCE4}" dt="2023-05-21T22:23:10.872" v="19113" actId="47"/>
        <pc:sldMkLst>
          <pc:docMk/>
          <pc:sldMk cId="2079052376" sldId="388"/>
        </pc:sldMkLst>
        <pc:spChg chg="mod">
          <ac:chgData name="Zhihao Liu" userId="66dd78f6-25d2-410b-91c7-5a34b2c67a14" providerId="ADAL" clId="{929931E8-95C8-49C1-949A-6BC64EE4DCE4}" dt="2023-05-20T16:45:58.927" v="5659"/>
          <ac:spMkLst>
            <pc:docMk/>
            <pc:sldMk cId="2079052376" sldId="388"/>
            <ac:spMk id="4" creationId="{E1698C9F-9798-2CBD-16B6-A61FCF9B84AD}"/>
          </ac:spMkLst>
        </pc:spChg>
        <pc:spChg chg="mod">
          <ac:chgData name="Zhihao Liu" userId="66dd78f6-25d2-410b-91c7-5a34b2c67a14" providerId="ADAL" clId="{929931E8-95C8-49C1-949A-6BC64EE4DCE4}" dt="2023-05-21T22:19:13.124" v="19063" actId="14100"/>
          <ac:spMkLst>
            <pc:docMk/>
            <pc:sldMk cId="2079052376" sldId="388"/>
            <ac:spMk id="5" creationId="{86F859D1-5668-CE49-6699-23CC72EB171A}"/>
          </ac:spMkLst>
        </pc:spChg>
        <pc:spChg chg="mod">
          <ac:chgData name="Zhihao Liu" userId="66dd78f6-25d2-410b-91c7-5a34b2c67a14" providerId="ADAL" clId="{929931E8-95C8-49C1-949A-6BC64EE4DCE4}" dt="2023-05-21T16:25:52.407" v="8347" actId="20577"/>
          <ac:spMkLst>
            <pc:docMk/>
            <pc:sldMk cId="2079052376" sldId="388"/>
            <ac:spMk id="6" creationId="{5756C53E-FC6D-BFA3-3393-8CFEB6729B7C}"/>
          </ac:spMkLst>
        </pc:spChg>
        <pc:spChg chg="mod">
          <ac:chgData name="Zhihao Liu" userId="66dd78f6-25d2-410b-91c7-5a34b2c67a14" providerId="ADAL" clId="{929931E8-95C8-49C1-949A-6BC64EE4DCE4}" dt="2023-05-20T16:45:58.927" v="5659"/>
          <ac:spMkLst>
            <pc:docMk/>
            <pc:sldMk cId="2079052376" sldId="388"/>
            <ac:spMk id="13" creationId="{0A099E7D-04DE-0202-291A-206C913FB354}"/>
          </ac:spMkLst>
        </pc:spChg>
        <pc:spChg chg="mod">
          <ac:chgData name="Zhihao Liu" userId="66dd78f6-25d2-410b-91c7-5a34b2c67a14" providerId="ADAL" clId="{929931E8-95C8-49C1-949A-6BC64EE4DCE4}" dt="2023-05-20T16:45:58.927" v="5659"/>
          <ac:spMkLst>
            <pc:docMk/>
            <pc:sldMk cId="2079052376" sldId="388"/>
            <ac:spMk id="14" creationId="{62FA4FC5-5C75-52B3-74F1-3BBCC0EE04B2}"/>
          </ac:spMkLst>
        </pc:spChg>
        <pc:spChg chg="add del">
          <ac:chgData name="Zhihao Liu" userId="66dd78f6-25d2-410b-91c7-5a34b2c67a14" providerId="ADAL" clId="{929931E8-95C8-49C1-949A-6BC64EE4DCE4}" dt="2023-05-20T19:50:27.176" v="5668" actId="22"/>
          <ac:spMkLst>
            <pc:docMk/>
            <pc:sldMk cId="2079052376" sldId="388"/>
            <ac:spMk id="19" creationId="{C1C4B64D-DDFA-ADAC-A9DB-4D9E45587430}"/>
          </ac:spMkLst>
        </pc:spChg>
        <pc:spChg chg="mod">
          <ac:chgData name="Zhihao Liu" userId="66dd78f6-25d2-410b-91c7-5a34b2c67a14" providerId="ADAL" clId="{929931E8-95C8-49C1-949A-6BC64EE4DCE4}" dt="2023-05-20T19:51:14.095" v="5691" actId="1036"/>
          <ac:spMkLst>
            <pc:docMk/>
            <pc:sldMk cId="2079052376" sldId="388"/>
            <ac:spMk id="20" creationId="{7FA8226E-1388-B6FF-C483-731D000F9EEE}"/>
          </ac:spMkLst>
        </pc:spChg>
        <pc:spChg chg="mod">
          <ac:chgData name="Zhihao Liu" userId="66dd78f6-25d2-410b-91c7-5a34b2c67a14" providerId="ADAL" clId="{929931E8-95C8-49C1-949A-6BC64EE4DCE4}" dt="2023-05-21T16:06:41.620" v="7521" actId="14100"/>
          <ac:spMkLst>
            <pc:docMk/>
            <pc:sldMk cId="2079052376" sldId="388"/>
            <ac:spMk id="21" creationId="{CF3ABBEC-422D-6B9B-92F9-108DC58D36BB}"/>
          </ac:spMkLst>
        </pc:spChg>
        <pc:spChg chg="add mod">
          <ac:chgData name="Zhihao Liu" userId="66dd78f6-25d2-410b-91c7-5a34b2c67a14" providerId="ADAL" clId="{929931E8-95C8-49C1-949A-6BC64EE4DCE4}" dt="2023-05-21T16:09:40.651" v="7535" actId="20577"/>
          <ac:spMkLst>
            <pc:docMk/>
            <pc:sldMk cId="2079052376" sldId="388"/>
            <ac:spMk id="22" creationId="{224B203E-2A1D-D5E3-01ED-DD40DC3C45B3}"/>
          </ac:spMkLst>
        </pc:spChg>
        <pc:grpChg chg="add mod">
          <ac:chgData name="Zhihao Liu" userId="66dd78f6-25d2-410b-91c7-5a34b2c67a14" providerId="ADAL" clId="{929931E8-95C8-49C1-949A-6BC64EE4DCE4}" dt="2023-05-20T16:45:58.927" v="5659"/>
          <ac:grpSpMkLst>
            <pc:docMk/>
            <pc:sldMk cId="2079052376" sldId="388"/>
            <ac:grpSpMk id="2" creationId="{CB902EFA-5AD8-6758-E276-1C13020155D6}"/>
          </ac:grpSpMkLst>
        </pc:grpChg>
        <pc:grpChg chg="mod">
          <ac:chgData name="Zhihao Liu" userId="66dd78f6-25d2-410b-91c7-5a34b2c67a14" providerId="ADAL" clId="{929931E8-95C8-49C1-949A-6BC64EE4DCE4}" dt="2023-05-20T16:45:58.927" v="5659"/>
          <ac:grpSpMkLst>
            <pc:docMk/>
            <pc:sldMk cId="2079052376" sldId="388"/>
            <ac:grpSpMk id="3" creationId="{9FD979E7-9760-7F4C-380B-601132890C67}"/>
          </ac:grpSpMkLst>
        </pc:grpChg>
        <pc:grpChg chg="mod">
          <ac:chgData name="Zhihao Liu" userId="66dd78f6-25d2-410b-91c7-5a34b2c67a14" providerId="ADAL" clId="{929931E8-95C8-49C1-949A-6BC64EE4DCE4}" dt="2023-05-20T16:45:58.927" v="5659"/>
          <ac:grpSpMkLst>
            <pc:docMk/>
            <pc:sldMk cId="2079052376" sldId="388"/>
            <ac:grpSpMk id="7" creationId="{6597A510-79AB-56B8-701A-B6F59FFE3C7A}"/>
          </ac:grpSpMkLst>
        </pc:grpChg>
        <pc:picChg chg="mod">
          <ac:chgData name="Zhihao Liu" userId="66dd78f6-25d2-410b-91c7-5a34b2c67a14" providerId="ADAL" clId="{929931E8-95C8-49C1-949A-6BC64EE4DCE4}" dt="2023-05-20T16:45:58.927" v="5659"/>
          <ac:picMkLst>
            <pc:docMk/>
            <pc:sldMk cId="2079052376" sldId="388"/>
            <ac:picMk id="15" creationId="{97301436-55FD-F723-9346-6385EDF6EBB0}"/>
          </ac:picMkLst>
        </pc:picChg>
        <pc:picChg chg="mod">
          <ac:chgData name="Zhihao Liu" userId="66dd78f6-25d2-410b-91c7-5a34b2c67a14" providerId="ADAL" clId="{929931E8-95C8-49C1-949A-6BC64EE4DCE4}" dt="2023-05-20T16:45:58.927" v="5659"/>
          <ac:picMkLst>
            <pc:docMk/>
            <pc:sldMk cId="2079052376" sldId="388"/>
            <ac:picMk id="16" creationId="{0DB8C01B-E2E2-790A-ED23-8518779A8AE6}"/>
          </ac:picMkLst>
        </pc:picChg>
        <pc:picChg chg="mod">
          <ac:chgData name="Zhihao Liu" userId="66dd78f6-25d2-410b-91c7-5a34b2c67a14" providerId="ADAL" clId="{929931E8-95C8-49C1-949A-6BC64EE4DCE4}" dt="2023-05-20T16:45:58.927" v="5659"/>
          <ac:picMkLst>
            <pc:docMk/>
            <pc:sldMk cId="2079052376" sldId="388"/>
            <ac:picMk id="17" creationId="{677A1E00-4073-4271-9DA9-A8E7CE77CD4A}"/>
          </ac:picMkLst>
        </pc:picChg>
        <pc:picChg chg="del">
          <ac:chgData name="Zhihao Liu" userId="66dd78f6-25d2-410b-91c7-5a34b2c67a14" providerId="ADAL" clId="{929931E8-95C8-49C1-949A-6BC64EE4DCE4}" dt="2023-05-20T16:45:50.640" v="5658" actId="478"/>
          <ac:picMkLst>
            <pc:docMk/>
            <pc:sldMk cId="2079052376" sldId="388"/>
            <ac:picMk id="29" creationId="{3A6AFA87-11BD-FFC2-AF72-3EA0D2B1DC12}"/>
          </ac:picMkLst>
        </pc:picChg>
        <pc:cxnChg chg="mod">
          <ac:chgData name="Zhihao Liu" userId="66dd78f6-25d2-410b-91c7-5a34b2c67a14" providerId="ADAL" clId="{929931E8-95C8-49C1-949A-6BC64EE4DCE4}" dt="2023-05-20T16:45:58.927" v="5659"/>
          <ac:cxnSpMkLst>
            <pc:docMk/>
            <pc:sldMk cId="2079052376" sldId="388"/>
            <ac:cxnSpMk id="11" creationId="{E78A5422-81DD-6AEC-7B1C-232C81946DC6}"/>
          </ac:cxnSpMkLst>
        </pc:cxnChg>
        <pc:cxnChg chg="mod">
          <ac:chgData name="Zhihao Liu" userId="66dd78f6-25d2-410b-91c7-5a34b2c67a14" providerId="ADAL" clId="{929931E8-95C8-49C1-949A-6BC64EE4DCE4}" dt="2023-05-20T16:45:58.927" v="5659"/>
          <ac:cxnSpMkLst>
            <pc:docMk/>
            <pc:sldMk cId="2079052376" sldId="388"/>
            <ac:cxnSpMk id="12" creationId="{516F1516-0D0F-71A9-3405-EBC7D8EC7360}"/>
          </ac:cxnSpMkLst>
        </pc:cxnChg>
      </pc:sldChg>
      <pc:sldChg chg="addSp delSp modSp add mod modClrScheme delAnim modAnim chgLayout modNotesTx">
        <pc:chgData name="Zhihao Liu" userId="66dd78f6-25d2-410b-91c7-5a34b2c67a14" providerId="ADAL" clId="{929931E8-95C8-49C1-949A-6BC64EE4DCE4}" dt="2023-05-22T07:13:11.954" v="20158" actId="20577"/>
        <pc:sldMkLst>
          <pc:docMk/>
          <pc:sldMk cId="1147533802" sldId="389"/>
        </pc:sldMkLst>
        <pc:spChg chg="del">
          <ac:chgData name="Zhihao Liu" userId="66dd78f6-25d2-410b-91c7-5a34b2c67a14" providerId="ADAL" clId="{929931E8-95C8-49C1-949A-6BC64EE4DCE4}" dt="2023-05-21T17:14:31.442" v="11688" actId="478"/>
          <ac:spMkLst>
            <pc:docMk/>
            <pc:sldMk cId="1147533802" sldId="389"/>
            <ac:spMk id="2" creationId="{A53D4F58-8D0C-DA85-007F-76261A6DCD76}"/>
          </ac:spMkLst>
        </pc:spChg>
        <pc:spChg chg="mod">
          <ac:chgData name="Zhihao Liu" userId="66dd78f6-25d2-410b-91c7-5a34b2c67a14" providerId="ADAL" clId="{929931E8-95C8-49C1-949A-6BC64EE4DCE4}" dt="2023-05-21T16:53:09.105" v="10546"/>
          <ac:spMkLst>
            <pc:docMk/>
            <pc:sldMk cId="1147533802" sldId="389"/>
            <ac:spMk id="3" creationId="{DFDC5C2E-7C7F-847C-8EFE-AAE772DAB088}"/>
          </ac:spMkLst>
        </pc:spChg>
        <pc:spChg chg="mod">
          <ac:chgData name="Zhihao Liu" userId="66dd78f6-25d2-410b-91c7-5a34b2c67a14" providerId="ADAL" clId="{929931E8-95C8-49C1-949A-6BC64EE4DCE4}" dt="2023-05-21T16:45:50.291" v="10088" actId="1076"/>
          <ac:spMkLst>
            <pc:docMk/>
            <pc:sldMk cId="1147533802" sldId="389"/>
            <ac:spMk id="23" creationId="{887E4D4D-B0FD-3DDD-6D79-D6F6BF32BF4D}"/>
          </ac:spMkLst>
        </pc:spChg>
        <pc:spChg chg="del mod">
          <ac:chgData name="Zhihao Liu" userId="66dd78f6-25d2-410b-91c7-5a34b2c67a14" providerId="ADAL" clId="{929931E8-95C8-49C1-949A-6BC64EE4DCE4}" dt="2023-05-21T16:45:21.615" v="10085" actId="478"/>
          <ac:spMkLst>
            <pc:docMk/>
            <pc:sldMk cId="1147533802" sldId="389"/>
            <ac:spMk id="24" creationId="{2BEF697B-B007-7090-9C73-EAFA0A5685DD}"/>
          </ac:spMkLst>
        </pc:spChg>
        <pc:spChg chg="mod">
          <ac:chgData name="Zhihao Liu" userId="66dd78f6-25d2-410b-91c7-5a34b2c67a14" providerId="ADAL" clId="{929931E8-95C8-49C1-949A-6BC64EE4DCE4}" dt="2023-05-21T16:45:50.291" v="10088" actId="1076"/>
          <ac:spMkLst>
            <pc:docMk/>
            <pc:sldMk cId="1147533802" sldId="389"/>
            <ac:spMk id="25" creationId="{B63BB77D-DBAF-68CF-44C2-92E59026A8DC}"/>
          </ac:spMkLst>
        </pc:spChg>
        <pc:spChg chg="mod">
          <ac:chgData name="Zhihao Liu" userId="66dd78f6-25d2-410b-91c7-5a34b2c67a14" providerId="ADAL" clId="{929931E8-95C8-49C1-949A-6BC64EE4DCE4}" dt="2023-05-21T16:45:50.291" v="10088" actId="1076"/>
          <ac:spMkLst>
            <pc:docMk/>
            <pc:sldMk cId="1147533802" sldId="389"/>
            <ac:spMk id="29" creationId="{6FC1213E-D8B4-5FC1-3442-6B8568B64F5B}"/>
          </ac:spMkLst>
        </pc:spChg>
        <pc:spChg chg="add del mod">
          <ac:chgData name="Zhihao Liu" userId="66dd78f6-25d2-410b-91c7-5a34b2c67a14" providerId="ADAL" clId="{929931E8-95C8-49C1-949A-6BC64EE4DCE4}" dt="2023-05-21T16:48:28.545" v="10238" actId="478"/>
          <ac:spMkLst>
            <pc:docMk/>
            <pc:sldMk cId="1147533802" sldId="389"/>
            <ac:spMk id="31" creationId="{E388A16C-3845-EDAE-631F-566098E22283}"/>
          </ac:spMkLst>
        </pc:spChg>
        <pc:spChg chg="add del mod">
          <ac:chgData name="Zhihao Liu" userId="66dd78f6-25d2-410b-91c7-5a34b2c67a14" providerId="ADAL" clId="{929931E8-95C8-49C1-949A-6BC64EE4DCE4}" dt="2023-05-21T16:54:29.305" v="10554" actId="478"/>
          <ac:spMkLst>
            <pc:docMk/>
            <pc:sldMk cId="1147533802" sldId="389"/>
            <ac:spMk id="33" creationId="{660102A2-8BE1-8A46-92A3-912DFBF74380}"/>
          </ac:spMkLst>
        </pc:spChg>
        <pc:spChg chg="mod">
          <ac:chgData name="Zhihao Liu" userId="66dd78f6-25d2-410b-91c7-5a34b2c67a14" providerId="ADAL" clId="{929931E8-95C8-49C1-949A-6BC64EE4DCE4}" dt="2023-05-21T16:55:07.861" v="10562" actId="1076"/>
          <ac:spMkLst>
            <pc:docMk/>
            <pc:sldMk cId="1147533802" sldId="389"/>
            <ac:spMk id="35" creationId="{F1AEA1C4-2381-9ABF-05DD-6A9A5E24699A}"/>
          </ac:spMkLst>
        </pc:spChg>
        <pc:spChg chg="add mod">
          <ac:chgData name="Zhihao Liu" userId="66dd78f6-25d2-410b-91c7-5a34b2c67a14" providerId="ADAL" clId="{929931E8-95C8-49C1-949A-6BC64EE4DCE4}" dt="2023-05-21T17:04:32.973" v="11053" actId="20577"/>
          <ac:spMkLst>
            <pc:docMk/>
            <pc:sldMk cId="1147533802" sldId="389"/>
            <ac:spMk id="38" creationId="{5617255A-8A36-74A0-A1DE-43D48954E4B9}"/>
          </ac:spMkLst>
        </pc:spChg>
        <pc:spChg chg="add del mod">
          <ac:chgData name="Zhihao Liu" userId="66dd78f6-25d2-410b-91c7-5a34b2c67a14" providerId="ADAL" clId="{929931E8-95C8-49C1-949A-6BC64EE4DCE4}" dt="2023-05-21T16:55:07.861" v="10562" actId="1076"/>
          <ac:spMkLst>
            <pc:docMk/>
            <pc:sldMk cId="1147533802" sldId="389"/>
            <ac:spMk id="39" creationId="{9BA8282F-DBCE-BE4D-14C3-830CDEDDD169}"/>
          </ac:spMkLst>
        </pc:spChg>
        <pc:spChg chg="del">
          <ac:chgData name="Zhihao Liu" userId="66dd78f6-25d2-410b-91c7-5a34b2c67a14" providerId="ADAL" clId="{929931E8-95C8-49C1-949A-6BC64EE4DCE4}" dt="2023-05-20T20:14:27.400" v="5986" actId="478"/>
          <ac:spMkLst>
            <pc:docMk/>
            <pc:sldMk cId="1147533802" sldId="389"/>
            <ac:spMk id="73" creationId="{11E57DB0-F36D-17E4-FCE8-62D25BC5C07A}"/>
          </ac:spMkLst>
        </pc:spChg>
        <pc:spChg chg="del">
          <ac:chgData name="Zhihao Liu" userId="66dd78f6-25d2-410b-91c7-5a34b2c67a14" providerId="ADAL" clId="{929931E8-95C8-49C1-949A-6BC64EE4DCE4}" dt="2023-05-20T20:14:27.400" v="5986" actId="478"/>
          <ac:spMkLst>
            <pc:docMk/>
            <pc:sldMk cId="1147533802" sldId="389"/>
            <ac:spMk id="74" creationId="{9EF4A6DB-4D08-C593-1AB7-1BCDBF163CE4}"/>
          </ac:spMkLst>
        </pc:spChg>
        <pc:spChg chg="del">
          <ac:chgData name="Zhihao Liu" userId="66dd78f6-25d2-410b-91c7-5a34b2c67a14" providerId="ADAL" clId="{929931E8-95C8-49C1-949A-6BC64EE4DCE4}" dt="2023-05-21T16:44:55.369" v="10079" actId="478"/>
          <ac:spMkLst>
            <pc:docMk/>
            <pc:sldMk cId="1147533802" sldId="389"/>
            <ac:spMk id="75" creationId="{54518257-8DD1-FC7C-3C67-546363E0F11C}"/>
          </ac:spMkLst>
        </pc:spChg>
        <pc:spChg chg="mod">
          <ac:chgData name="Zhihao Liu" userId="66dd78f6-25d2-410b-91c7-5a34b2c67a14" providerId="ADAL" clId="{929931E8-95C8-49C1-949A-6BC64EE4DCE4}" dt="2023-05-21T16:55:07.861" v="10562" actId="1076"/>
          <ac:spMkLst>
            <pc:docMk/>
            <pc:sldMk cId="1147533802" sldId="389"/>
            <ac:spMk id="79" creationId="{3CDAD465-2448-7B2B-416B-D93EC76782B6}"/>
          </ac:spMkLst>
        </pc:spChg>
        <pc:spChg chg="mod">
          <ac:chgData name="Zhihao Liu" userId="66dd78f6-25d2-410b-91c7-5a34b2c67a14" providerId="ADAL" clId="{929931E8-95C8-49C1-949A-6BC64EE4DCE4}" dt="2023-05-21T21:14:26.934" v="17529" actId="20577"/>
          <ac:spMkLst>
            <pc:docMk/>
            <pc:sldMk cId="1147533802" sldId="389"/>
            <ac:spMk id="80" creationId="{35AAD3A5-FE91-7BBB-3A3F-A2FB47225B49}"/>
          </ac:spMkLst>
        </pc:spChg>
        <pc:spChg chg="mod">
          <ac:chgData name="Zhihao Liu" userId="66dd78f6-25d2-410b-91c7-5a34b2c67a14" providerId="ADAL" clId="{929931E8-95C8-49C1-949A-6BC64EE4DCE4}" dt="2023-05-21T17:11:38.748" v="11644" actId="20577"/>
          <ac:spMkLst>
            <pc:docMk/>
            <pc:sldMk cId="1147533802" sldId="389"/>
            <ac:spMk id="81" creationId="{661424BA-3EC3-940D-A0DE-3F8838FBB741}"/>
          </ac:spMkLst>
        </pc:spChg>
        <pc:spChg chg="mod">
          <ac:chgData name="Zhihao Liu" userId="66dd78f6-25d2-410b-91c7-5a34b2c67a14" providerId="ADAL" clId="{929931E8-95C8-49C1-949A-6BC64EE4DCE4}" dt="2023-05-21T16:54:11.145" v="10552"/>
          <ac:spMkLst>
            <pc:docMk/>
            <pc:sldMk cId="1147533802" sldId="389"/>
            <ac:spMk id="84" creationId="{44BA0A37-08FA-13B0-EFE5-B855B5183091}"/>
          </ac:spMkLst>
        </pc:spChg>
        <pc:spChg chg="mod">
          <ac:chgData name="Zhihao Liu" userId="66dd78f6-25d2-410b-91c7-5a34b2c67a14" providerId="ADAL" clId="{929931E8-95C8-49C1-949A-6BC64EE4DCE4}" dt="2023-05-21T16:54:11.145" v="10552"/>
          <ac:spMkLst>
            <pc:docMk/>
            <pc:sldMk cId="1147533802" sldId="389"/>
            <ac:spMk id="86" creationId="{800651DD-33E7-551E-8A9C-C26BDA4AD182}"/>
          </ac:spMkLst>
        </pc:spChg>
        <pc:spChg chg="mod">
          <ac:chgData name="Zhihao Liu" userId="66dd78f6-25d2-410b-91c7-5a34b2c67a14" providerId="ADAL" clId="{929931E8-95C8-49C1-949A-6BC64EE4DCE4}" dt="2023-05-21T16:54:11.145" v="10552"/>
          <ac:spMkLst>
            <pc:docMk/>
            <pc:sldMk cId="1147533802" sldId="389"/>
            <ac:spMk id="87" creationId="{5A737D82-AE24-D1C1-ED43-B3C581A66FC4}"/>
          </ac:spMkLst>
        </pc:spChg>
        <pc:spChg chg="mod">
          <ac:chgData name="Zhihao Liu" userId="66dd78f6-25d2-410b-91c7-5a34b2c67a14" providerId="ADAL" clId="{929931E8-95C8-49C1-949A-6BC64EE4DCE4}" dt="2023-05-21T16:54:11.145" v="10552"/>
          <ac:spMkLst>
            <pc:docMk/>
            <pc:sldMk cId="1147533802" sldId="389"/>
            <ac:spMk id="88" creationId="{1BECB516-0391-8E5E-6F8D-8BDC5A3D0F0E}"/>
          </ac:spMkLst>
        </pc:spChg>
        <pc:spChg chg="mod">
          <ac:chgData name="Zhihao Liu" userId="66dd78f6-25d2-410b-91c7-5a34b2c67a14" providerId="ADAL" clId="{929931E8-95C8-49C1-949A-6BC64EE4DCE4}" dt="2023-05-21T16:54:11.145" v="10552"/>
          <ac:spMkLst>
            <pc:docMk/>
            <pc:sldMk cId="1147533802" sldId="389"/>
            <ac:spMk id="93" creationId="{9BBF8B65-BBC3-AACD-820A-2B1894D2705F}"/>
          </ac:spMkLst>
        </pc:spChg>
        <pc:spChg chg="mod">
          <ac:chgData name="Zhihao Liu" userId="66dd78f6-25d2-410b-91c7-5a34b2c67a14" providerId="ADAL" clId="{929931E8-95C8-49C1-949A-6BC64EE4DCE4}" dt="2023-05-21T16:54:11.145" v="10552"/>
          <ac:spMkLst>
            <pc:docMk/>
            <pc:sldMk cId="1147533802" sldId="389"/>
            <ac:spMk id="94" creationId="{70498825-275C-8201-D1AC-0C20DC3827B7}"/>
          </ac:spMkLst>
        </pc:spChg>
        <pc:spChg chg="mod">
          <ac:chgData name="Zhihao Liu" userId="66dd78f6-25d2-410b-91c7-5a34b2c67a14" providerId="ADAL" clId="{929931E8-95C8-49C1-949A-6BC64EE4DCE4}" dt="2023-05-21T16:54:11.145" v="10552"/>
          <ac:spMkLst>
            <pc:docMk/>
            <pc:sldMk cId="1147533802" sldId="389"/>
            <ac:spMk id="97" creationId="{C5AD4420-484C-2FC7-9E87-B1F7DAD58A49}"/>
          </ac:spMkLst>
        </pc:spChg>
        <pc:spChg chg="mod">
          <ac:chgData name="Zhihao Liu" userId="66dd78f6-25d2-410b-91c7-5a34b2c67a14" providerId="ADAL" clId="{929931E8-95C8-49C1-949A-6BC64EE4DCE4}" dt="2023-05-21T16:54:11.145" v="10552"/>
          <ac:spMkLst>
            <pc:docMk/>
            <pc:sldMk cId="1147533802" sldId="389"/>
            <ac:spMk id="98" creationId="{72DE68A0-AEC6-7764-3CDE-6A5753B53C60}"/>
          </ac:spMkLst>
        </pc:spChg>
        <pc:spChg chg="mod">
          <ac:chgData name="Zhihao Liu" userId="66dd78f6-25d2-410b-91c7-5a34b2c67a14" providerId="ADAL" clId="{929931E8-95C8-49C1-949A-6BC64EE4DCE4}" dt="2023-05-21T16:54:11.145" v="10552"/>
          <ac:spMkLst>
            <pc:docMk/>
            <pc:sldMk cId="1147533802" sldId="389"/>
            <ac:spMk id="99" creationId="{4F7984DD-525E-4480-B08A-5C2714280244}"/>
          </ac:spMkLst>
        </pc:spChg>
        <pc:spChg chg="add mod">
          <ac:chgData name="Zhihao Liu" userId="66dd78f6-25d2-410b-91c7-5a34b2c67a14" providerId="ADAL" clId="{929931E8-95C8-49C1-949A-6BC64EE4DCE4}" dt="2023-05-22T07:13:11.954" v="20158" actId="20577"/>
          <ac:spMkLst>
            <pc:docMk/>
            <pc:sldMk cId="1147533802" sldId="389"/>
            <ac:spMk id="100" creationId="{FFB9A6F8-B024-4823-103C-102BCCDE92A2}"/>
          </ac:spMkLst>
        </pc:spChg>
        <pc:spChg chg="add mod">
          <ac:chgData name="Zhihao Liu" userId="66dd78f6-25d2-410b-91c7-5a34b2c67a14" providerId="ADAL" clId="{929931E8-95C8-49C1-949A-6BC64EE4DCE4}" dt="2023-05-21T22:19:38.464" v="19078" actId="14100"/>
          <ac:spMkLst>
            <pc:docMk/>
            <pc:sldMk cId="1147533802" sldId="389"/>
            <ac:spMk id="101" creationId="{CB0B5755-DCDE-F4B2-C45F-8B5A1BBACACA}"/>
          </ac:spMkLst>
        </pc:spChg>
        <pc:spChg chg="add mod">
          <ac:chgData name="Zhihao Liu" userId="66dd78f6-25d2-410b-91c7-5a34b2c67a14" providerId="ADAL" clId="{929931E8-95C8-49C1-949A-6BC64EE4DCE4}" dt="2023-05-21T17:20:12.905" v="12008" actId="164"/>
          <ac:spMkLst>
            <pc:docMk/>
            <pc:sldMk cId="1147533802" sldId="389"/>
            <ac:spMk id="102" creationId="{43231E4B-975F-3636-5336-5D5C0CDC2764}"/>
          </ac:spMkLst>
        </pc:spChg>
        <pc:spChg chg="add mod">
          <ac:chgData name="Zhihao Liu" userId="66dd78f6-25d2-410b-91c7-5a34b2c67a14" providerId="ADAL" clId="{929931E8-95C8-49C1-949A-6BC64EE4DCE4}" dt="2023-05-21T17:25:25.911" v="12083" actId="1038"/>
          <ac:spMkLst>
            <pc:docMk/>
            <pc:sldMk cId="1147533802" sldId="389"/>
            <ac:spMk id="103" creationId="{73AD577B-D59E-E9DA-1957-17B59F320546}"/>
          </ac:spMkLst>
        </pc:spChg>
        <pc:grpChg chg="add del mod">
          <ac:chgData name="Zhihao Liu" userId="66dd78f6-25d2-410b-91c7-5a34b2c67a14" providerId="ADAL" clId="{929931E8-95C8-49C1-949A-6BC64EE4DCE4}" dt="2023-05-21T16:48:26.877" v="10237" actId="478"/>
          <ac:grpSpMkLst>
            <pc:docMk/>
            <pc:sldMk cId="1147533802" sldId="389"/>
            <ac:grpSpMk id="4" creationId="{DEBE39BF-2A0D-A7B5-1B21-729A307BBF92}"/>
          </ac:grpSpMkLst>
        </pc:grpChg>
        <pc:grpChg chg="mod">
          <ac:chgData name="Zhihao Liu" userId="66dd78f6-25d2-410b-91c7-5a34b2c67a14" providerId="ADAL" clId="{929931E8-95C8-49C1-949A-6BC64EE4DCE4}" dt="2023-05-21T16:45:50.291" v="10088" actId="1076"/>
          <ac:grpSpMkLst>
            <pc:docMk/>
            <pc:sldMk cId="1147533802" sldId="389"/>
            <ac:grpSpMk id="6" creationId="{B2266606-BD1F-CA86-BC44-3A3250CC81FE}"/>
          </ac:grpSpMkLst>
        </pc:grpChg>
        <pc:grpChg chg="mod">
          <ac:chgData name="Zhihao Liu" userId="66dd78f6-25d2-410b-91c7-5a34b2c67a14" providerId="ADAL" clId="{929931E8-95C8-49C1-949A-6BC64EE4DCE4}" dt="2023-05-21T16:45:50.291" v="10088" actId="1076"/>
          <ac:grpSpMkLst>
            <pc:docMk/>
            <pc:sldMk cId="1147533802" sldId="389"/>
            <ac:grpSpMk id="26" creationId="{64560250-109C-16B8-F77A-CFB83EF5641E}"/>
          </ac:grpSpMkLst>
        </pc:grpChg>
        <pc:grpChg chg="add del mod">
          <ac:chgData name="Zhihao Liu" userId="66dd78f6-25d2-410b-91c7-5a34b2c67a14" providerId="ADAL" clId="{929931E8-95C8-49C1-949A-6BC64EE4DCE4}" dt="2023-05-21T23:25:24.927" v="20040" actId="478"/>
          <ac:grpSpMkLst>
            <pc:docMk/>
            <pc:sldMk cId="1147533802" sldId="389"/>
            <ac:grpSpMk id="34" creationId="{7ED9BCEB-5FB4-01C4-3316-B1D27C73156D}"/>
          </ac:grpSpMkLst>
        </pc:grpChg>
        <pc:grpChg chg="add mod">
          <ac:chgData name="Zhihao Liu" userId="66dd78f6-25d2-410b-91c7-5a34b2c67a14" providerId="ADAL" clId="{929931E8-95C8-49C1-949A-6BC64EE4DCE4}" dt="2023-05-21T16:55:07.861" v="10562" actId="1076"/>
          <ac:grpSpMkLst>
            <pc:docMk/>
            <pc:sldMk cId="1147533802" sldId="389"/>
            <ac:grpSpMk id="40" creationId="{79E3B75A-A18C-A244-93C9-D9B51522E974}"/>
          </ac:grpSpMkLst>
        </pc:grpChg>
        <pc:grpChg chg="del">
          <ac:chgData name="Zhihao Liu" userId="66dd78f6-25d2-410b-91c7-5a34b2c67a14" providerId="ADAL" clId="{929931E8-95C8-49C1-949A-6BC64EE4DCE4}" dt="2023-05-20T20:14:31.378" v="5987" actId="478"/>
          <ac:grpSpMkLst>
            <pc:docMk/>
            <pc:sldMk cId="1147533802" sldId="389"/>
            <ac:grpSpMk id="72" creationId="{72EE6543-C21E-70EE-A8A0-8E1B79DF85D1}"/>
          </ac:grpSpMkLst>
        </pc:grpChg>
        <pc:grpChg chg="add del mod">
          <ac:chgData name="Zhihao Liu" userId="66dd78f6-25d2-410b-91c7-5a34b2c67a14" providerId="ADAL" clId="{929931E8-95C8-49C1-949A-6BC64EE4DCE4}" dt="2023-05-21T16:54:30.345" v="10555" actId="478"/>
          <ac:grpSpMkLst>
            <pc:docMk/>
            <pc:sldMk cId="1147533802" sldId="389"/>
            <ac:grpSpMk id="82" creationId="{76D22E73-A214-F1ED-975F-04F1B727CD4B}"/>
          </ac:grpSpMkLst>
        </pc:grpChg>
        <pc:grpChg chg="mod">
          <ac:chgData name="Zhihao Liu" userId="66dd78f6-25d2-410b-91c7-5a34b2c67a14" providerId="ADAL" clId="{929931E8-95C8-49C1-949A-6BC64EE4DCE4}" dt="2023-05-21T16:54:11.145" v="10552"/>
          <ac:grpSpMkLst>
            <pc:docMk/>
            <pc:sldMk cId="1147533802" sldId="389"/>
            <ac:grpSpMk id="83" creationId="{3B5355D9-63B4-5D8A-9F7E-B4F4AC28FF15}"/>
          </ac:grpSpMkLst>
        </pc:grpChg>
        <pc:grpChg chg="mod">
          <ac:chgData name="Zhihao Liu" userId="66dd78f6-25d2-410b-91c7-5a34b2c67a14" providerId="ADAL" clId="{929931E8-95C8-49C1-949A-6BC64EE4DCE4}" dt="2023-05-21T16:54:11.145" v="10552"/>
          <ac:grpSpMkLst>
            <pc:docMk/>
            <pc:sldMk cId="1147533802" sldId="389"/>
            <ac:grpSpMk id="85" creationId="{A5A73F2C-6376-0366-DE5D-D9B89B727083}"/>
          </ac:grpSpMkLst>
        </pc:grpChg>
        <pc:grpChg chg="add del mod">
          <ac:chgData name="Zhihao Liu" userId="66dd78f6-25d2-410b-91c7-5a34b2c67a14" providerId="ADAL" clId="{929931E8-95C8-49C1-949A-6BC64EE4DCE4}" dt="2023-05-21T16:54:44.646" v="10556" actId="478"/>
          <ac:grpSpMkLst>
            <pc:docMk/>
            <pc:sldMk cId="1147533802" sldId="389"/>
            <ac:grpSpMk id="91" creationId="{8D6D7C0F-3D5C-63A7-F1DE-C1B11E9716A3}"/>
          </ac:grpSpMkLst>
        </pc:grpChg>
        <pc:grpChg chg="mod">
          <ac:chgData name="Zhihao Liu" userId="66dd78f6-25d2-410b-91c7-5a34b2c67a14" providerId="ADAL" clId="{929931E8-95C8-49C1-949A-6BC64EE4DCE4}" dt="2023-05-21T16:54:11.145" v="10552"/>
          <ac:grpSpMkLst>
            <pc:docMk/>
            <pc:sldMk cId="1147533802" sldId="389"/>
            <ac:grpSpMk id="92" creationId="{3CAE807F-73F6-D606-3A6E-133B8E79B727}"/>
          </ac:grpSpMkLst>
        </pc:grpChg>
        <pc:grpChg chg="mod">
          <ac:chgData name="Zhihao Liu" userId="66dd78f6-25d2-410b-91c7-5a34b2c67a14" providerId="ADAL" clId="{929931E8-95C8-49C1-949A-6BC64EE4DCE4}" dt="2023-05-21T16:54:11.145" v="10552"/>
          <ac:grpSpMkLst>
            <pc:docMk/>
            <pc:sldMk cId="1147533802" sldId="389"/>
            <ac:grpSpMk id="95" creationId="{839312AF-6880-BB39-2FC9-60B0F0D9C7B1}"/>
          </ac:grpSpMkLst>
        </pc:grpChg>
        <pc:grpChg chg="add mod">
          <ac:chgData name="Zhihao Liu" userId="66dd78f6-25d2-410b-91c7-5a34b2c67a14" providerId="ADAL" clId="{929931E8-95C8-49C1-949A-6BC64EE4DCE4}" dt="2023-05-21T17:21:38.392" v="12017" actId="14100"/>
          <ac:grpSpMkLst>
            <pc:docMk/>
            <pc:sldMk cId="1147533802" sldId="389"/>
            <ac:grpSpMk id="104" creationId="{6A493097-FEDD-676B-53DC-1CED56481AB7}"/>
          </ac:grpSpMkLst>
        </pc:grpChg>
        <pc:picChg chg="mod">
          <ac:chgData name="Zhihao Liu" userId="66dd78f6-25d2-410b-91c7-5a34b2c67a14" providerId="ADAL" clId="{929931E8-95C8-49C1-949A-6BC64EE4DCE4}" dt="2023-05-21T16:45:50.291" v="10088" actId="1076"/>
          <ac:picMkLst>
            <pc:docMk/>
            <pc:sldMk cId="1147533802" sldId="389"/>
            <ac:picMk id="27" creationId="{93235F54-649F-00F9-C4C7-E0FEF450A298}"/>
          </ac:picMkLst>
        </pc:picChg>
        <pc:picChg chg="del mod">
          <ac:chgData name="Zhihao Liu" userId="66dd78f6-25d2-410b-91c7-5a34b2c67a14" providerId="ADAL" clId="{929931E8-95C8-49C1-949A-6BC64EE4DCE4}" dt="2023-05-21T16:45:28.069" v="10086" actId="478"/>
          <ac:picMkLst>
            <pc:docMk/>
            <pc:sldMk cId="1147533802" sldId="389"/>
            <ac:picMk id="30" creationId="{727EB0B0-6889-ADEC-F0B7-84C46825F4FC}"/>
          </ac:picMkLst>
        </pc:picChg>
        <pc:picChg chg="add mod">
          <ac:chgData name="Zhihao Liu" userId="66dd78f6-25d2-410b-91c7-5a34b2c67a14" providerId="ADAL" clId="{929931E8-95C8-49C1-949A-6BC64EE4DCE4}" dt="2023-05-21T16:55:07.861" v="10562" actId="1076"/>
          <ac:picMkLst>
            <pc:docMk/>
            <pc:sldMk cId="1147533802" sldId="389"/>
            <ac:picMk id="37" creationId="{B44D6268-D0DB-49DA-EFBC-96AE914771F6}"/>
          </ac:picMkLst>
        </pc:picChg>
        <pc:picChg chg="mod">
          <ac:chgData name="Zhihao Liu" userId="66dd78f6-25d2-410b-91c7-5a34b2c67a14" providerId="ADAL" clId="{929931E8-95C8-49C1-949A-6BC64EE4DCE4}" dt="2023-05-21T16:55:07.861" v="10562" actId="1076"/>
          <ac:picMkLst>
            <pc:docMk/>
            <pc:sldMk cId="1147533802" sldId="389"/>
            <ac:picMk id="41" creationId="{489D6FAE-126B-2770-75D6-2BC385D227A4}"/>
          </ac:picMkLst>
        </pc:picChg>
        <pc:picChg chg="mod">
          <ac:chgData name="Zhihao Liu" userId="66dd78f6-25d2-410b-91c7-5a34b2c67a14" providerId="ADAL" clId="{929931E8-95C8-49C1-949A-6BC64EE4DCE4}" dt="2023-05-21T16:55:07.861" v="10562" actId="1076"/>
          <ac:picMkLst>
            <pc:docMk/>
            <pc:sldMk cId="1147533802" sldId="389"/>
            <ac:picMk id="78" creationId="{0BEE283D-0C6B-DB36-B697-214D336E2231}"/>
          </ac:picMkLst>
        </pc:picChg>
        <pc:picChg chg="mod">
          <ac:chgData name="Zhihao Liu" userId="66dd78f6-25d2-410b-91c7-5a34b2c67a14" providerId="ADAL" clId="{929931E8-95C8-49C1-949A-6BC64EE4DCE4}" dt="2023-05-21T16:54:11.145" v="10552"/>
          <ac:picMkLst>
            <pc:docMk/>
            <pc:sldMk cId="1147533802" sldId="389"/>
            <ac:picMk id="89" creationId="{1EF080CF-9A9A-6B1D-8E8F-78807E4A090C}"/>
          </ac:picMkLst>
        </pc:picChg>
        <pc:picChg chg="mod">
          <ac:chgData name="Zhihao Liu" userId="66dd78f6-25d2-410b-91c7-5a34b2c67a14" providerId="ADAL" clId="{929931E8-95C8-49C1-949A-6BC64EE4DCE4}" dt="2023-05-21T16:54:11.145" v="10552"/>
          <ac:picMkLst>
            <pc:docMk/>
            <pc:sldMk cId="1147533802" sldId="389"/>
            <ac:picMk id="90" creationId="{4D93D203-3ACE-5FDC-E789-23E94AA33C1D}"/>
          </ac:picMkLst>
        </pc:picChg>
        <pc:picChg chg="mod">
          <ac:chgData name="Zhihao Liu" userId="66dd78f6-25d2-410b-91c7-5a34b2c67a14" providerId="ADAL" clId="{929931E8-95C8-49C1-949A-6BC64EE4DCE4}" dt="2023-05-21T16:54:11.145" v="10552"/>
          <ac:picMkLst>
            <pc:docMk/>
            <pc:sldMk cId="1147533802" sldId="389"/>
            <ac:picMk id="96" creationId="{C9AD20C8-EF07-7AFF-DC83-B632B7B0A72C}"/>
          </ac:picMkLst>
        </pc:picChg>
        <pc:cxnChg chg="mod">
          <ac:chgData name="Zhihao Liu" userId="66dd78f6-25d2-410b-91c7-5a34b2c67a14" providerId="ADAL" clId="{929931E8-95C8-49C1-949A-6BC64EE4DCE4}" dt="2023-05-21T23:25:24.927" v="20040" actId="478"/>
          <ac:cxnSpMkLst>
            <pc:docMk/>
            <pc:sldMk cId="1147533802" sldId="389"/>
            <ac:cxnSpMk id="36" creationId="{DCE9AC10-2F01-F43C-DBC3-B70577E923F1}"/>
          </ac:cxnSpMkLst>
        </pc:cxnChg>
        <pc:cxnChg chg="mod">
          <ac:chgData name="Zhihao Liu" userId="66dd78f6-25d2-410b-91c7-5a34b2c67a14" providerId="ADAL" clId="{929931E8-95C8-49C1-949A-6BC64EE4DCE4}" dt="2023-05-21T16:55:07.861" v="10562" actId="1076"/>
          <ac:cxnSpMkLst>
            <pc:docMk/>
            <pc:sldMk cId="1147533802" sldId="389"/>
            <ac:cxnSpMk id="42" creationId="{F62948DA-3633-0BC7-8B59-65C22FDBE5A0}"/>
          </ac:cxnSpMkLst>
        </pc:cxnChg>
        <pc:cxnChg chg="mod">
          <ac:chgData name="Zhihao Liu" userId="66dd78f6-25d2-410b-91c7-5a34b2c67a14" providerId="ADAL" clId="{929931E8-95C8-49C1-949A-6BC64EE4DCE4}" dt="2023-05-21T16:55:07.861" v="10562" actId="1076"/>
          <ac:cxnSpMkLst>
            <pc:docMk/>
            <pc:sldMk cId="1147533802" sldId="389"/>
            <ac:cxnSpMk id="43" creationId="{1847F84F-21E6-21BB-3F39-E9CB3D36A0B2}"/>
          </ac:cxnSpMkLst>
        </pc:cxnChg>
        <pc:cxnChg chg="mod">
          <ac:chgData name="Zhihao Liu" userId="66dd78f6-25d2-410b-91c7-5a34b2c67a14" providerId="ADAL" clId="{929931E8-95C8-49C1-949A-6BC64EE4DCE4}" dt="2023-05-21T16:55:07.861" v="10562" actId="1076"/>
          <ac:cxnSpMkLst>
            <pc:docMk/>
            <pc:sldMk cId="1147533802" sldId="389"/>
            <ac:cxnSpMk id="54" creationId="{0FE388FC-EFC8-A9A0-8DCD-147A0A9FD68F}"/>
          </ac:cxnSpMkLst>
        </pc:cxnChg>
        <pc:cxnChg chg="mod">
          <ac:chgData name="Zhihao Liu" userId="66dd78f6-25d2-410b-91c7-5a34b2c67a14" providerId="ADAL" clId="{929931E8-95C8-49C1-949A-6BC64EE4DCE4}" dt="2023-05-21T16:55:07.861" v="10562" actId="1076"/>
          <ac:cxnSpMkLst>
            <pc:docMk/>
            <pc:sldMk cId="1147533802" sldId="389"/>
            <ac:cxnSpMk id="71" creationId="{18B95110-9307-1868-7A9C-5F6C1415C287}"/>
          </ac:cxnSpMkLst>
        </pc:cxnChg>
        <pc:cxnChg chg="mod">
          <ac:chgData name="Zhihao Liu" userId="66dd78f6-25d2-410b-91c7-5a34b2c67a14" providerId="ADAL" clId="{929931E8-95C8-49C1-949A-6BC64EE4DCE4}" dt="2023-05-21T16:55:07.861" v="10562" actId="1076"/>
          <ac:cxnSpMkLst>
            <pc:docMk/>
            <pc:sldMk cId="1147533802" sldId="389"/>
            <ac:cxnSpMk id="76" creationId="{C68319AE-4FDD-62CB-A9EF-0E24B28211AB}"/>
          </ac:cxnSpMkLst>
        </pc:cxnChg>
        <pc:cxnChg chg="mod">
          <ac:chgData name="Zhihao Liu" userId="66dd78f6-25d2-410b-91c7-5a34b2c67a14" providerId="ADAL" clId="{929931E8-95C8-49C1-949A-6BC64EE4DCE4}" dt="2023-05-21T16:55:07.861" v="10562" actId="1076"/>
          <ac:cxnSpMkLst>
            <pc:docMk/>
            <pc:sldMk cId="1147533802" sldId="389"/>
            <ac:cxnSpMk id="77" creationId="{F9221C3C-9837-2CA4-3B0E-35E6203E94F7}"/>
          </ac:cxnSpMkLst>
        </pc:cxnChg>
      </pc:sldChg>
      <pc:sldChg chg="modSp add del mod modNotesTx">
        <pc:chgData name="Zhihao Liu" userId="66dd78f6-25d2-410b-91c7-5a34b2c67a14" providerId="ADAL" clId="{929931E8-95C8-49C1-949A-6BC64EE4DCE4}" dt="2023-05-21T17:17:46.475" v="11978" actId="47"/>
        <pc:sldMkLst>
          <pc:docMk/>
          <pc:sldMk cId="1176359005" sldId="390"/>
        </pc:sldMkLst>
        <pc:spChg chg="mod">
          <ac:chgData name="Zhihao Liu" userId="66dd78f6-25d2-410b-91c7-5a34b2c67a14" providerId="ADAL" clId="{929931E8-95C8-49C1-949A-6BC64EE4DCE4}" dt="2023-05-21T17:17:30.724" v="11976" actId="313"/>
          <ac:spMkLst>
            <pc:docMk/>
            <pc:sldMk cId="1176359005" sldId="390"/>
            <ac:spMk id="100" creationId="{FFB9A6F8-B024-4823-103C-102BCCDE92A2}"/>
          </ac:spMkLst>
        </pc:spChg>
      </pc:sldChg>
      <pc:sldChg chg="addSp delSp modSp add mod ord modClrScheme modAnim modShow chgLayout modNotesTx">
        <pc:chgData name="Zhihao Liu" userId="66dd78f6-25d2-410b-91c7-5a34b2c67a14" providerId="ADAL" clId="{929931E8-95C8-49C1-949A-6BC64EE4DCE4}" dt="2023-05-21T23:01:28.010" v="19792" actId="729"/>
        <pc:sldMkLst>
          <pc:docMk/>
          <pc:sldMk cId="4034753258" sldId="390"/>
        </pc:sldMkLst>
        <pc:spChg chg="mod">
          <ac:chgData name="Zhihao Liu" userId="66dd78f6-25d2-410b-91c7-5a34b2c67a14" providerId="ADAL" clId="{929931E8-95C8-49C1-949A-6BC64EE4DCE4}" dt="2023-05-21T17:38:39.144" v="12132" actId="20577"/>
          <ac:spMkLst>
            <pc:docMk/>
            <pc:sldMk cId="4034753258" sldId="390"/>
            <ac:spMk id="3" creationId="{DFDC5C2E-7C7F-847C-8EFE-AAE772DAB088}"/>
          </ac:spMkLst>
        </pc:spChg>
        <pc:spChg chg="del mod">
          <ac:chgData name="Zhihao Liu" userId="66dd78f6-25d2-410b-91c7-5a34b2c67a14" providerId="ADAL" clId="{929931E8-95C8-49C1-949A-6BC64EE4DCE4}" dt="2023-05-21T20:04:04.331" v="14659" actId="478"/>
          <ac:spMkLst>
            <pc:docMk/>
            <pc:sldMk cId="4034753258" sldId="390"/>
            <ac:spMk id="6" creationId="{A57D0EF4-AD12-C536-8F6A-9E5EFDA70CAE}"/>
          </ac:spMkLst>
        </pc:spChg>
        <pc:spChg chg="del mod topLvl">
          <ac:chgData name="Zhihao Liu" userId="66dd78f6-25d2-410b-91c7-5a34b2c67a14" providerId="ADAL" clId="{929931E8-95C8-49C1-949A-6BC64EE4DCE4}" dt="2023-05-21T20:04:06.054" v="14660" actId="478"/>
          <ac:spMkLst>
            <pc:docMk/>
            <pc:sldMk cId="4034753258" sldId="390"/>
            <ac:spMk id="23" creationId="{E50DEB63-AE4E-12DC-1A2C-C2ADD4EFB652}"/>
          </ac:spMkLst>
        </pc:spChg>
        <pc:spChg chg="del">
          <ac:chgData name="Zhihao Liu" userId="66dd78f6-25d2-410b-91c7-5a34b2c67a14" providerId="ADAL" clId="{929931E8-95C8-49C1-949A-6BC64EE4DCE4}" dt="2023-05-21T17:38:46.471" v="12137" actId="478"/>
          <ac:spMkLst>
            <pc:docMk/>
            <pc:sldMk cId="4034753258" sldId="390"/>
            <ac:spMk id="73" creationId="{11E57DB0-F36D-17E4-FCE8-62D25BC5C07A}"/>
          </ac:spMkLst>
        </pc:spChg>
        <pc:spChg chg="del">
          <ac:chgData name="Zhihao Liu" userId="66dd78f6-25d2-410b-91c7-5a34b2c67a14" providerId="ADAL" clId="{929931E8-95C8-49C1-949A-6BC64EE4DCE4}" dt="2023-05-21T17:38:42.019" v="12133" actId="478"/>
          <ac:spMkLst>
            <pc:docMk/>
            <pc:sldMk cId="4034753258" sldId="390"/>
            <ac:spMk id="74" creationId="{9EF4A6DB-4D08-C593-1AB7-1BCDBF163CE4}"/>
          </ac:spMkLst>
        </pc:spChg>
        <pc:spChg chg="del">
          <ac:chgData name="Zhihao Liu" userId="66dd78f6-25d2-410b-91c7-5a34b2c67a14" providerId="ADAL" clId="{929931E8-95C8-49C1-949A-6BC64EE4DCE4}" dt="2023-05-21T17:38:42.019" v="12133" actId="478"/>
          <ac:spMkLst>
            <pc:docMk/>
            <pc:sldMk cId="4034753258" sldId="390"/>
            <ac:spMk id="75" creationId="{54518257-8DD1-FC7C-3C67-546363E0F11C}"/>
          </ac:spMkLst>
        </pc:spChg>
        <pc:spChg chg="del">
          <ac:chgData name="Zhihao Liu" userId="66dd78f6-25d2-410b-91c7-5a34b2c67a14" providerId="ADAL" clId="{929931E8-95C8-49C1-949A-6BC64EE4DCE4}" dt="2023-05-21T17:38:44.703" v="12136" actId="478"/>
          <ac:spMkLst>
            <pc:docMk/>
            <pc:sldMk cId="4034753258" sldId="390"/>
            <ac:spMk id="76" creationId="{FEB54BC9-4E85-8762-D396-799CACD7BF8F}"/>
          </ac:spMkLst>
        </pc:spChg>
        <pc:spChg chg="del">
          <ac:chgData name="Zhihao Liu" userId="66dd78f6-25d2-410b-91c7-5a34b2c67a14" providerId="ADAL" clId="{929931E8-95C8-49C1-949A-6BC64EE4DCE4}" dt="2023-05-21T23:01:21.959" v="19791" actId="478"/>
          <ac:spMkLst>
            <pc:docMk/>
            <pc:sldMk cId="4034753258" sldId="390"/>
            <ac:spMk id="80" creationId="{D645EF8A-99A6-D984-2876-8E59B8A34293}"/>
          </ac:spMkLst>
        </pc:spChg>
        <pc:grpChg chg="add del mod">
          <ac:chgData name="Zhihao Liu" userId="66dd78f6-25d2-410b-91c7-5a34b2c67a14" providerId="ADAL" clId="{929931E8-95C8-49C1-949A-6BC64EE4DCE4}" dt="2023-05-21T20:04:06.054" v="14660" actId="478"/>
          <ac:grpSpMkLst>
            <pc:docMk/>
            <pc:sldMk cId="4034753258" sldId="390"/>
            <ac:grpSpMk id="2" creationId="{FC624FC9-185E-63D4-251F-2A7F0CC8D381}"/>
          </ac:grpSpMkLst>
        </pc:grpChg>
        <pc:grpChg chg="mod topLvl">
          <ac:chgData name="Zhihao Liu" userId="66dd78f6-25d2-410b-91c7-5a34b2c67a14" providerId="ADAL" clId="{929931E8-95C8-49C1-949A-6BC64EE4DCE4}" dt="2023-05-21T20:04:14.525" v="14662" actId="1076"/>
          <ac:grpSpMkLst>
            <pc:docMk/>
            <pc:sldMk cId="4034753258" sldId="390"/>
            <ac:grpSpMk id="4" creationId="{241BD50D-4BFF-A93F-ACCE-D1E8217B77C6}"/>
          </ac:grpSpMkLst>
        </pc:grpChg>
        <pc:grpChg chg="del">
          <ac:chgData name="Zhihao Liu" userId="66dd78f6-25d2-410b-91c7-5a34b2c67a14" providerId="ADAL" clId="{929931E8-95C8-49C1-949A-6BC64EE4DCE4}" dt="2023-05-21T17:38:42.581" v="12134" actId="478"/>
          <ac:grpSpMkLst>
            <pc:docMk/>
            <pc:sldMk cId="4034753258" sldId="390"/>
            <ac:grpSpMk id="72" creationId="{72EE6543-C21E-70EE-A8A0-8E1B79DF85D1}"/>
          </ac:grpSpMkLst>
        </pc:grpChg>
        <pc:grpChg chg="del">
          <ac:chgData name="Zhihao Liu" userId="66dd78f6-25d2-410b-91c7-5a34b2c67a14" providerId="ADAL" clId="{929931E8-95C8-49C1-949A-6BC64EE4DCE4}" dt="2023-05-21T17:38:43.484" v="12135" actId="478"/>
          <ac:grpSpMkLst>
            <pc:docMk/>
            <pc:sldMk cId="4034753258" sldId="390"/>
            <ac:grpSpMk id="79" creationId="{C8B749B5-55AD-0115-EB1C-692814A20F76}"/>
          </ac:grpSpMkLst>
        </pc:grpChg>
        <pc:picChg chg="mod">
          <ac:chgData name="Zhihao Liu" userId="66dd78f6-25d2-410b-91c7-5a34b2c67a14" providerId="ADAL" clId="{929931E8-95C8-49C1-949A-6BC64EE4DCE4}" dt="2023-05-21T20:04:00.928" v="14658" actId="1076"/>
          <ac:picMkLst>
            <pc:docMk/>
            <pc:sldMk cId="4034753258" sldId="390"/>
            <ac:picMk id="24" creationId="{8B4B49EE-EFE5-6FBC-F492-A44F94C0FB88}"/>
          </ac:picMkLst>
        </pc:picChg>
        <pc:picChg chg="mod">
          <ac:chgData name="Zhihao Liu" userId="66dd78f6-25d2-410b-91c7-5a34b2c67a14" providerId="ADAL" clId="{929931E8-95C8-49C1-949A-6BC64EE4DCE4}" dt="2023-05-21T20:03:59.747" v="14657" actId="14100"/>
          <ac:picMkLst>
            <pc:docMk/>
            <pc:sldMk cId="4034753258" sldId="390"/>
            <ac:picMk id="25" creationId="{1369AB9C-C0D7-EF6D-882F-A456E7B9BF6D}"/>
          </ac:picMkLst>
        </pc:picChg>
      </pc:sldChg>
      <pc:sldChg chg="addSp delSp modSp add mod modClrScheme modAnim chgLayout modNotesTx">
        <pc:chgData name="Zhihao Liu" userId="66dd78f6-25d2-410b-91c7-5a34b2c67a14" providerId="ADAL" clId="{929931E8-95C8-49C1-949A-6BC64EE4DCE4}" dt="2023-05-21T23:25:35.806" v="20042"/>
        <pc:sldMkLst>
          <pc:docMk/>
          <pc:sldMk cId="1153226143" sldId="391"/>
        </pc:sldMkLst>
        <pc:spChg chg="add mod">
          <ac:chgData name="Zhihao Liu" userId="66dd78f6-25d2-410b-91c7-5a34b2c67a14" providerId="ADAL" clId="{929931E8-95C8-49C1-949A-6BC64EE4DCE4}" dt="2023-05-21T19:29:18.514" v="12693" actId="164"/>
          <ac:spMkLst>
            <pc:docMk/>
            <pc:sldMk cId="1153226143" sldId="391"/>
            <ac:spMk id="2" creationId="{3EE2D204-D015-8F0B-4135-D26ECC81DBBA}"/>
          </ac:spMkLst>
        </pc:spChg>
        <pc:spChg chg="mod">
          <ac:chgData name="Zhihao Liu" userId="66dd78f6-25d2-410b-91c7-5a34b2c67a14" providerId="ADAL" clId="{929931E8-95C8-49C1-949A-6BC64EE4DCE4}" dt="2023-05-21T20:09:56.490" v="14903" actId="20577"/>
          <ac:spMkLst>
            <pc:docMk/>
            <pc:sldMk cId="1153226143" sldId="391"/>
            <ac:spMk id="3" creationId="{D1FF9A16-792A-C195-CA2F-67D9A399F3F4}"/>
          </ac:spMkLst>
        </pc:spChg>
        <pc:spChg chg="del">
          <ac:chgData name="Zhihao Liu" userId="66dd78f6-25d2-410b-91c7-5a34b2c67a14" providerId="ADAL" clId="{929931E8-95C8-49C1-949A-6BC64EE4DCE4}" dt="2023-05-21T22:20:00.780" v="19085" actId="478"/>
          <ac:spMkLst>
            <pc:docMk/>
            <pc:sldMk cId="1153226143" sldId="391"/>
            <ac:spMk id="6" creationId="{980063CB-D5BA-4932-E20B-F27556C2C927}"/>
          </ac:spMkLst>
        </pc:spChg>
        <pc:spChg chg="add mod">
          <ac:chgData name="Zhihao Liu" userId="66dd78f6-25d2-410b-91c7-5a34b2c67a14" providerId="ADAL" clId="{929931E8-95C8-49C1-949A-6BC64EE4DCE4}" dt="2023-05-21T19:26:06.748" v="12666"/>
          <ac:spMkLst>
            <pc:docMk/>
            <pc:sldMk cId="1153226143" sldId="391"/>
            <ac:spMk id="7" creationId="{398C3B0C-163A-38A8-B65D-51D5EAF53EBA}"/>
          </ac:spMkLst>
        </pc:spChg>
        <pc:spChg chg="mod">
          <ac:chgData name="Zhihao Liu" userId="66dd78f6-25d2-410b-91c7-5a34b2c67a14" providerId="ADAL" clId="{929931E8-95C8-49C1-949A-6BC64EE4DCE4}" dt="2023-05-21T22:02:04.737" v="18842"/>
          <ac:spMkLst>
            <pc:docMk/>
            <pc:sldMk cId="1153226143" sldId="391"/>
            <ac:spMk id="15" creationId="{DF480747-1B3C-F124-D5BA-FADE291584FA}"/>
          </ac:spMkLst>
        </pc:spChg>
        <pc:spChg chg="mod topLvl">
          <ac:chgData name="Zhihao Liu" userId="66dd78f6-25d2-410b-91c7-5a34b2c67a14" providerId="ADAL" clId="{929931E8-95C8-49C1-949A-6BC64EE4DCE4}" dt="2023-05-21T19:29:18.514" v="12693" actId="164"/>
          <ac:spMkLst>
            <pc:docMk/>
            <pc:sldMk cId="1153226143" sldId="391"/>
            <ac:spMk id="18" creationId="{9864A599-965B-49EA-2B36-06AF4E1672A1}"/>
          </ac:spMkLst>
        </pc:spChg>
        <pc:spChg chg="mod topLvl">
          <ac:chgData name="Zhihao Liu" userId="66dd78f6-25d2-410b-91c7-5a34b2c67a14" providerId="ADAL" clId="{929931E8-95C8-49C1-949A-6BC64EE4DCE4}" dt="2023-05-21T20:29:50.317" v="15731" actId="255"/>
          <ac:spMkLst>
            <pc:docMk/>
            <pc:sldMk cId="1153226143" sldId="391"/>
            <ac:spMk id="22" creationId="{DF636E32-9529-8C55-BBC0-5CC2300BA2C6}"/>
          </ac:spMkLst>
        </pc:spChg>
        <pc:spChg chg="mod topLvl">
          <ac:chgData name="Zhihao Liu" userId="66dd78f6-25d2-410b-91c7-5a34b2c67a14" providerId="ADAL" clId="{929931E8-95C8-49C1-949A-6BC64EE4DCE4}" dt="2023-05-21T20:29:46.694" v="15730" actId="404"/>
          <ac:spMkLst>
            <pc:docMk/>
            <pc:sldMk cId="1153226143" sldId="391"/>
            <ac:spMk id="23" creationId="{45A2AE9F-CE22-CC8D-1EF4-A14B84E718A5}"/>
          </ac:spMkLst>
        </pc:spChg>
        <pc:spChg chg="mod">
          <ac:chgData name="Zhihao Liu" userId="66dd78f6-25d2-410b-91c7-5a34b2c67a14" providerId="ADAL" clId="{929931E8-95C8-49C1-949A-6BC64EE4DCE4}" dt="2023-05-21T22:02:04.737" v="18842"/>
          <ac:spMkLst>
            <pc:docMk/>
            <pc:sldMk cId="1153226143" sldId="391"/>
            <ac:spMk id="24" creationId="{78865706-96E5-48E9-4CC4-0D0CC6F5A2B1}"/>
          </ac:spMkLst>
        </pc:spChg>
        <pc:spChg chg="mod">
          <ac:chgData name="Zhihao Liu" userId="66dd78f6-25d2-410b-91c7-5a34b2c67a14" providerId="ADAL" clId="{929931E8-95C8-49C1-949A-6BC64EE4DCE4}" dt="2023-05-21T22:02:04.737" v="18842"/>
          <ac:spMkLst>
            <pc:docMk/>
            <pc:sldMk cId="1153226143" sldId="391"/>
            <ac:spMk id="25" creationId="{10A00F2F-E915-B5CE-C50C-084B4B5E46DB}"/>
          </ac:spMkLst>
        </pc:spChg>
        <pc:spChg chg="add mod">
          <ac:chgData name="Zhihao Liu" userId="66dd78f6-25d2-410b-91c7-5a34b2c67a14" providerId="ADAL" clId="{929931E8-95C8-49C1-949A-6BC64EE4DCE4}" dt="2023-05-21T22:20:01.057" v="19086"/>
          <ac:spMkLst>
            <pc:docMk/>
            <pc:sldMk cId="1153226143" sldId="391"/>
            <ac:spMk id="26" creationId="{06EDEDEF-B71B-589E-22A1-55CC47CD44AD}"/>
          </ac:spMkLst>
        </pc:spChg>
        <pc:spChg chg="mod">
          <ac:chgData name="Zhihao Liu" userId="66dd78f6-25d2-410b-91c7-5a34b2c67a14" providerId="ADAL" clId="{929931E8-95C8-49C1-949A-6BC64EE4DCE4}" dt="2023-05-21T23:25:35.806" v="20042"/>
          <ac:spMkLst>
            <pc:docMk/>
            <pc:sldMk cId="1153226143" sldId="391"/>
            <ac:spMk id="28" creationId="{8F3B565A-3AD5-9067-CB17-B542A19007A4}"/>
          </ac:spMkLst>
        </pc:spChg>
        <pc:grpChg chg="add mod">
          <ac:chgData name="Zhihao Liu" userId="66dd78f6-25d2-410b-91c7-5a34b2c67a14" providerId="ADAL" clId="{929931E8-95C8-49C1-949A-6BC64EE4DCE4}" dt="2023-05-21T19:29:18.514" v="12693" actId="164"/>
          <ac:grpSpMkLst>
            <pc:docMk/>
            <pc:sldMk cId="1153226143" sldId="391"/>
            <ac:grpSpMk id="8" creationId="{50537B82-98F7-082F-21C2-936615E6F05A}"/>
          </ac:grpSpMkLst>
        </pc:grpChg>
        <pc:grpChg chg="add del mod">
          <ac:chgData name="Zhihao Liu" userId="66dd78f6-25d2-410b-91c7-5a34b2c67a14" providerId="ADAL" clId="{929931E8-95C8-49C1-949A-6BC64EE4DCE4}" dt="2023-05-21T22:02:06.031" v="18843"/>
          <ac:grpSpMkLst>
            <pc:docMk/>
            <pc:sldMk cId="1153226143" sldId="391"/>
            <ac:grpSpMk id="13" creationId="{46B30344-BFF9-8033-D360-8AB6D00DF331}"/>
          </ac:grpSpMkLst>
        </pc:grpChg>
        <pc:grpChg chg="del mod">
          <ac:chgData name="Zhihao Liu" userId="66dd78f6-25d2-410b-91c7-5a34b2c67a14" providerId="ADAL" clId="{929931E8-95C8-49C1-949A-6BC64EE4DCE4}" dt="2023-05-21T19:29:01.855" v="12690" actId="165"/>
          <ac:grpSpMkLst>
            <pc:docMk/>
            <pc:sldMk cId="1153226143" sldId="391"/>
            <ac:grpSpMk id="16" creationId="{4B9C2C7B-BD0C-E178-8137-5C842EB00A9B}"/>
          </ac:grpSpMkLst>
        </pc:grpChg>
        <pc:grpChg chg="del mod topLvl">
          <ac:chgData name="Zhihao Liu" userId="66dd78f6-25d2-410b-91c7-5a34b2c67a14" providerId="ADAL" clId="{929931E8-95C8-49C1-949A-6BC64EE4DCE4}" dt="2023-05-21T19:29:07.871" v="12691" actId="165"/>
          <ac:grpSpMkLst>
            <pc:docMk/>
            <pc:sldMk cId="1153226143" sldId="391"/>
            <ac:grpSpMk id="17" creationId="{B8D96439-D414-08EF-D773-D62C4661985F}"/>
          </ac:grpSpMkLst>
        </pc:grpChg>
        <pc:grpChg chg="del mod topLvl">
          <ac:chgData name="Zhihao Liu" userId="66dd78f6-25d2-410b-91c7-5a34b2c67a14" providerId="ADAL" clId="{929931E8-95C8-49C1-949A-6BC64EE4DCE4}" dt="2023-05-21T19:29:13.221" v="12692" actId="165"/>
          <ac:grpSpMkLst>
            <pc:docMk/>
            <pc:sldMk cId="1153226143" sldId="391"/>
            <ac:grpSpMk id="20" creationId="{5CE1D314-39F3-30CA-FDCC-D7B3A5EE3635}"/>
          </ac:grpSpMkLst>
        </pc:grpChg>
        <pc:grpChg chg="add mod">
          <ac:chgData name="Zhihao Liu" userId="66dd78f6-25d2-410b-91c7-5a34b2c67a14" providerId="ADAL" clId="{929931E8-95C8-49C1-949A-6BC64EE4DCE4}" dt="2023-05-21T23:25:35.806" v="20042"/>
          <ac:grpSpMkLst>
            <pc:docMk/>
            <pc:sldMk cId="1153226143" sldId="391"/>
            <ac:grpSpMk id="27" creationId="{62195E8E-E700-3B7C-4693-3A28C705C457}"/>
          </ac:grpSpMkLst>
        </pc:grpChg>
        <pc:picChg chg="mod">
          <ac:chgData name="Zhihao Liu" userId="66dd78f6-25d2-410b-91c7-5a34b2c67a14" providerId="ADAL" clId="{929931E8-95C8-49C1-949A-6BC64EE4DCE4}" dt="2023-05-21T22:02:04.737" v="18842"/>
          <ac:picMkLst>
            <pc:docMk/>
            <pc:sldMk cId="1153226143" sldId="391"/>
            <ac:picMk id="14" creationId="{1C6370AB-2ABD-6088-067F-4410C6BBB078}"/>
          </ac:picMkLst>
        </pc:picChg>
        <pc:picChg chg="mod topLvl">
          <ac:chgData name="Zhihao Liu" userId="66dd78f6-25d2-410b-91c7-5a34b2c67a14" providerId="ADAL" clId="{929931E8-95C8-49C1-949A-6BC64EE4DCE4}" dt="2023-05-21T19:29:07.871" v="12691" actId="165"/>
          <ac:picMkLst>
            <pc:docMk/>
            <pc:sldMk cId="1153226143" sldId="391"/>
            <ac:picMk id="19" creationId="{49D706E4-51EF-EEAA-E1A1-3556359DFFE2}"/>
          </ac:picMkLst>
        </pc:picChg>
        <pc:picChg chg="mod topLvl">
          <ac:chgData name="Zhihao Liu" userId="66dd78f6-25d2-410b-91c7-5a34b2c67a14" providerId="ADAL" clId="{929931E8-95C8-49C1-949A-6BC64EE4DCE4}" dt="2023-05-21T19:29:18.514" v="12693" actId="164"/>
          <ac:picMkLst>
            <pc:docMk/>
            <pc:sldMk cId="1153226143" sldId="391"/>
            <ac:picMk id="21" creationId="{3EBF99DC-A6DA-7C67-17EB-0596D8FBB866}"/>
          </ac:picMkLst>
        </pc:picChg>
        <pc:cxnChg chg="add mod">
          <ac:chgData name="Zhihao Liu" userId="66dd78f6-25d2-410b-91c7-5a34b2c67a14" providerId="ADAL" clId="{929931E8-95C8-49C1-949A-6BC64EE4DCE4}" dt="2023-05-21T19:23:36.281" v="12656" actId="1076"/>
          <ac:cxnSpMkLst>
            <pc:docMk/>
            <pc:sldMk cId="1153226143" sldId="391"/>
            <ac:cxnSpMk id="5" creationId="{56B9CA02-AA5B-D3ED-C205-7942FE14D8C6}"/>
          </ac:cxnSpMkLst>
        </pc:cxnChg>
        <pc:cxnChg chg="add mod">
          <ac:chgData name="Zhihao Liu" userId="66dd78f6-25d2-410b-91c7-5a34b2c67a14" providerId="ADAL" clId="{929931E8-95C8-49C1-949A-6BC64EE4DCE4}" dt="2023-05-21T19:36:26.050" v="13371" actId="14100"/>
          <ac:cxnSpMkLst>
            <pc:docMk/>
            <pc:sldMk cId="1153226143" sldId="391"/>
            <ac:cxnSpMk id="9" creationId="{EEEDB059-D0D5-B297-0225-D8F8C9FCFB8E}"/>
          </ac:cxnSpMkLst>
        </pc:cxnChg>
        <pc:cxnChg chg="mod">
          <ac:chgData name="Zhihao Liu" userId="66dd78f6-25d2-410b-91c7-5a34b2c67a14" providerId="ADAL" clId="{929931E8-95C8-49C1-949A-6BC64EE4DCE4}" dt="2023-05-21T23:25:35.806" v="20042"/>
          <ac:cxnSpMkLst>
            <pc:docMk/>
            <pc:sldMk cId="1153226143" sldId="391"/>
            <ac:cxnSpMk id="29" creationId="{59808247-4C21-E066-6FB3-790AB1783E2A}"/>
          </ac:cxnSpMkLst>
        </pc:cxnChg>
      </pc:sldChg>
      <pc:sldChg chg="new del">
        <pc:chgData name="Zhihao Liu" userId="66dd78f6-25d2-410b-91c7-5a34b2c67a14" providerId="ADAL" clId="{929931E8-95C8-49C1-949A-6BC64EE4DCE4}" dt="2023-05-21T20:00:00.187" v="14592" actId="47"/>
        <pc:sldMkLst>
          <pc:docMk/>
          <pc:sldMk cId="3175055432" sldId="392"/>
        </pc:sldMkLst>
      </pc:sldChg>
      <pc:sldChg chg="addSp delSp modSp add mod modClrScheme modAnim chgLayout modNotesTx">
        <pc:chgData name="Zhihao Liu" userId="66dd78f6-25d2-410b-91c7-5a34b2c67a14" providerId="ADAL" clId="{929931E8-95C8-49C1-949A-6BC64EE4DCE4}" dt="2023-05-22T07:44:26.848" v="21319" actId="20577"/>
        <pc:sldMkLst>
          <pc:docMk/>
          <pc:sldMk cId="1672306987" sldId="393"/>
        </pc:sldMkLst>
        <pc:spChg chg="mod">
          <ac:chgData name="Zhihao Liu" userId="66dd78f6-25d2-410b-91c7-5a34b2c67a14" providerId="ADAL" clId="{929931E8-95C8-49C1-949A-6BC64EE4DCE4}" dt="2023-05-21T20:07:54.390" v="14876" actId="20577"/>
          <ac:spMkLst>
            <pc:docMk/>
            <pc:sldMk cId="1672306987" sldId="393"/>
            <ac:spMk id="3" creationId="{D1FF9A16-792A-C195-CA2F-67D9A399F3F4}"/>
          </ac:spMkLst>
        </pc:spChg>
        <pc:spChg chg="add del mod">
          <ac:chgData name="Zhihao Liu" userId="66dd78f6-25d2-410b-91c7-5a34b2c67a14" providerId="ADAL" clId="{929931E8-95C8-49C1-949A-6BC64EE4DCE4}" dt="2023-05-21T20:20:48.215" v="15611" actId="478"/>
          <ac:spMkLst>
            <pc:docMk/>
            <pc:sldMk cId="1672306987" sldId="393"/>
            <ac:spMk id="5" creationId="{42B64039-B97D-6E18-009E-C2C5084D191C}"/>
          </ac:spMkLst>
        </pc:spChg>
        <pc:spChg chg="del">
          <ac:chgData name="Zhihao Liu" userId="66dd78f6-25d2-410b-91c7-5a34b2c67a14" providerId="ADAL" clId="{929931E8-95C8-49C1-949A-6BC64EE4DCE4}" dt="2023-05-21T22:20:04.377" v="19087" actId="478"/>
          <ac:spMkLst>
            <pc:docMk/>
            <pc:sldMk cId="1672306987" sldId="393"/>
            <ac:spMk id="6" creationId="{980063CB-D5BA-4932-E20B-F27556C2C927}"/>
          </ac:spMkLst>
        </pc:spChg>
        <pc:spChg chg="add mod">
          <ac:chgData name="Zhihao Liu" userId="66dd78f6-25d2-410b-91c7-5a34b2c67a14" providerId="ADAL" clId="{929931E8-95C8-49C1-949A-6BC64EE4DCE4}" dt="2023-05-21T20:23:38.597" v="15674" actId="1076"/>
          <ac:spMkLst>
            <pc:docMk/>
            <pc:sldMk cId="1672306987" sldId="393"/>
            <ac:spMk id="10" creationId="{C10F1A65-0434-19A6-DD8C-C1022BAAA97B}"/>
          </ac:spMkLst>
        </pc:spChg>
        <pc:spChg chg="add mod">
          <ac:chgData name="Zhihao Liu" userId="66dd78f6-25d2-410b-91c7-5a34b2c67a14" providerId="ADAL" clId="{929931E8-95C8-49C1-949A-6BC64EE4DCE4}" dt="2023-05-21T22:20:04.644" v="19088"/>
          <ac:spMkLst>
            <pc:docMk/>
            <pc:sldMk cId="1672306987" sldId="393"/>
            <ac:spMk id="13" creationId="{893F8C70-2F5F-4A90-9BA3-5E1C99B8E46E}"/>
          </ac:spMkLst>
        </pc:spChg>
        <pc:spChg chg="mod">
          <ac:chgData name="Zhihao Liu" userId="66dd78f6-25d2-410b-91c7-5a34b2c67a14" providerId="ADAL" clId="{929931E8-95C8-49C1-949A-6BC64EE4DCE4}" dt="2023-05-21T23:25:37.287" v="20043"/>
          <ac:spMkLst>
            <pc:docMk/>
            <pc:sldMk cId="1672306987" sldId="393"/>
            <ac:spMk id="15" creationId="{056780E3-4728-784E-225D-79FAE54941A6}"/>
          </ac:spMkLst>
        </pc:spChg>
        <pc:spChg chg="del">
          <ac:chgData name="Zhihao Liu" userId="66dd78f6-25d2-410b-91c7-5a34b2c67a14" providerId="ADAL" clId="{929931E8-95C8-49C1-949A-6BC64EE4DCE4}" dt="2023-05-21T20:00:14.215" v="14622" actId="478"/>
          <ac:spMkLst>
            <pc:docMk/>
            <pc:sldMk cId="1672306987" sldId="393"/>
            <ac:spMk id="24" creationId="{B03F8D6C-FD88-16A8-DB37-B7C4EE74A27B}"/>
          </ac:spMkLst>
        </pc:spChg>
        <pc:spChg chg="mod">
          <ac:chgData name="Zhihao Liu" userId="66dd78f6-25d2-410b-91c7-5a34b2c67a14" providerId="ADAL" clId="{929931E8-95C8-49C1-949A-6BC64EE4DCE4}" dt="2023-05-22T07:44:26.848" v="21319" actId="20577"/>
          <ac:spMkLst>
            <pc:docMk/>
            <pc:sldMk cId="1672306987" sldId="393"/>
            <ac:spMk id="25" creationId="{13FD622D-CFA7-1FB0-6D39-549B50D638C3}"/>
          </ac:spMkLst>
        </pc:spChg>
        <pc:spChg chg="mod">
          <ac:chgData name="Zhihao Liu" userId="66dd78f6-25d2-410b-91c7-5a34b2c67a14" providerId="ADAL" clId="{929931E8-95C8-49C1-949A-6BC64EE4DCE4}" dt="2023-05-21T20:22:51.804" v="15619" actId="164"/>
          <ac:spMkLst>
            <pc:docMk/>
            <pc:sldMk cId="1672306987" sldId="393"/>
            <ac:spMk id="27" creationId="{BBCB7DF4-9EFF-DAA9-CE4E-10D1C14D0E81}"/>
          </ac:spMkLst>
        </pc:spChg>
        <pc:grpChg chg="add mod">
          <ac:chgData name="Zhihao Liu" userId="66dd78f6-25d2-410b-91c7-5a34b2c67a14" providerId="ADAL" clId="{929931E8-95C8-49C1-949A-6BC64EE4DCE4}" dt="2023-05-21T20:22:51.804" v="15619" actId="164"/>
          <ac:grpSpMkLst>
            <pc:docMk/>
            <pc:sldMk cId="1672306987" sldId="393"/>
            <ac:grpSpMk id="9" creationId="{D09B2D6E-86D4-9200-7B65-88A97A19751E}"/>
          </ac:grpSpMkLst>
        </pc:grpChg>
        <pc:grpChg chg="add mod">
          <ac:chgData name="Zhihao Liu" userId="66dd78f6-25d2-410b-91c7-5a34b2c67a14" providerId="ADAL" clId="{929931E8-95C8-49C1-949A-6BC64EE4DCE4}" dt="2023-05-21T23:25:37.287" v="20043"/>
          <ac:grpSpMkLst>
            <pc:docMk/>
            <pc:sldMk cId="1672306987" sldId="393"/>
            <ac:grpSpMk id="14" creationId="{6990A69F-6183-6FD9-71BA-A30E280CB943}"/>
          </ac:grpSpMkLst>
        </pc:grpChg>
        <pc:picChg chg="add mod">
          <ac:chgData name="Zhihao Liu" userId="66dd78f6-25d2-410b-91c7-5a34b2c67a14" providerId="ADAL" clId="{929931E8-95C8-49C1-949A-6BC64EE4DCE4}" dt="2023-05-21T20:22:51.804" v="15619" actId="164"/>
          <ac:picMkLst>
            <pc:docMk/>
            <pc:sldMk cId="1672306987" sldId="393"/>
            <ac:picMk id="2" creationId="{BCC26ABA-D8F0-51E5-8E2C-563B8B1DB705}"/>
          </ac:picMkLst>
        </pc:picChg>
        <pc:picChg chg="add mod modCrop">
          <ac:chgData name="Zhihao Liu" userId="66dd78f6-25d2-410b-91c7-5a34b2c67a14" providerId="ADAL" clId="{929931E8-95C8-49C1-949A-6BC64EE4DCE4}" dt="2023-05-21T20:22:40.627" v="15616" actId="1076"/>
          <ac:picMkLst>
            <pc:docMk/>
            <pc:sldMk cId="1672306987" sldId="393"/>
            <ac:picMk id="8" creationId="{6CCBC70D-AC5E-CC33-57FD-E1CA626DDF3B}"/>
          </ac:picMkLst>
        </pc:picChg>
        <pc:picChg chg="add mod">
          <ac:chgData name="Zhihao Liu" userId="66dd78f6-25d2-410b-91c7-5a34b2c67a14" providerId="ADAL" clId="{929931E8-95C8-49C1-949A-6BC64EE4DCE4}" dt="2023-05-21T20:24:38.964" v="15678" actId="1076"/>
          <ac:picMkLst>
            <pc:docMk/>
            <pc:sldMk cId="1672306987" sldId="393"/>
            <ac:picMk id="12" creationId="{559DA0FF-A24B-327A-9EE0-8912780AF0D7}"/>
          </ac:picMkLst>
        </pc:picChg>
        <pc:picChg chg="del">
          <ac:chgData name="Zhihao Liu" userId="66dd78f6-25d2-410b-91c7-5a34b2c67a14" providerId="ADAL" clId="{929931E8-95C8-49C1-949A-6BC64EE4DCE4}" dt="2023-05-21T20:00:15.254" v="14623" actId="478"/>
          <ac:picMkLst>
            <pc:docMk/>
            <pc:sldMk cId="1672306987" sldId="393"/>
            <ac:picMk id="1026" creationId="{F0BE478E-C2E5-8ED0-E52F-2CA34E7C8096}"/>
          </ac:picMkLst>
        </pc:picChg>
        <pc:cxnChg chg="mod">
          <ac:chgData name="Zhihao Liu" userId="66dd78f6-25d2-410b-91c7-5a34b2c67a14" providerId="ADAL" clId="{929931E8-95C8-49C1-949A-6BC64EE4DCE4}" dt="2023-05-21T23:25:37.287" v="20043"/>
          <ac:cxnSpMkLst>
            <pc:docMk/>
            <pc:sldMk cId="1672306987" sldId="393"/>
            <ac:cxnSpMk id="16" creationId="{C3D13DBC-B9A5-1DDE-F3C0-C39AF9CFC1A6}"/>
          </ac:cxnSpMkLst>
        </pc:cxnChg>
      </pc:sldChg>
      <pc:sldChg chg="addSp delSp modSp add mod modNotesTx">
        <pc:chgData name="Zhihao Liu" userId="66dd78f6-25d2-410b-91c7-5a34b2c67a14" providerId="ADAL" clId="{929931E8-95C8-49C1-949A-6BC64EE4DCE4}" dt="2023-05-22T07:13:50.742" v="20172" actId="20577"/>
        <pc:sldMkLst>
          <pc:docMk/>
          <pc:sldMk cId="3904051615" sldId="394"/>
        </pc:sldMkLst>
        <pc:spChg chg="mod">
          <ac:chgData name="Zhihao Liu" userId="66dd78f6-25d2-410b-91c7-5a34b2c67a14" providerId="ADAL" clId="{929931E8-95C8-49C1-949A-6BC64EE4DCE4}" dt="2023-05-22T07:13:50.742" v="20172" actId="20577"/>
          <ac:spMkLst>
            <pc:docMk/>
            <pc:sldMk cId="3904051615" sldId="394"/>
            <ac:spMk id="6" creationId="{5756C53E-FC6D-BFA3-3393-8CFEB6729B7C}"/>
          </ac:spMkLst>
        </pc:spChg>
        <pc:spChg chg="add del mod">
          <ac:chgData name="Zhihao Liu" userId="66dd78f6-25d2-410b-91c7-5a34b2c67a14" providerId="ADAL" clId="{929931E8-95C8-49C1-949A-6BC64EE4DCE4}" dt="2023-05-21T22:20:29.314" v="19096"/>
          <ac:spMkLst>
            <pc:docMk/>
            <pc:sldMk cId="3904051615" sldId="394"/>
            <ac:spMk id="11" creationId="{F62E3C38-4FC0-40A7-47DE-2B148AC5B276}"/>
          </ac:spMkLst>
        </pc:spChg>
        <pc:spChg chg="mod">
          <ac:chgData name="Zhihao Liu" userId="66dd78f6-25d2-410b-91c7-5a34b2c67a14" providerId="ADAL" clId="{929931E8-95C8-49C1-949A-6BC64EE4DCE4}" dt="2023-05-21T22:20:35.815" v="19097"/>
          <ac:spMkLst>
            <pc:docMk/>
            <pc:sldMk cId="3904051615" sldId="394"/>
            <ac:spMk id="12" creationId="{9F8FD475-2116-1F0D-E3E4-63878B429705}"/>
          </ac:spMkLst>
        </pc:spChg>
        <pc:grpChg chg="del">
          <ac:chgData name="Zhihao Liu" userId="66dd78f6-25d2-410b-91c7-5a34b2c67a14" providerId="ADAL" clId="{929931E8-95C8-49C1-949A-6BC64EE4DCE4}" dt="2023-05-21T21:31:29.802" v="17969" actId="478"/>
          <ac:grpSpMkLst>
            <pc:docMk/>
            <pc:sldMk cId="3904051615" sldId="394"/>
            <ac:grpSpMk id="8" creationId="{C583C306-C1D3-55BA-4310-AAD2223417EE}"/>
          </ac:grpSpMkLst>
        </pc:grpChg>
        <pc:picChg chg="add mod">
          <ac:chgData name="Zhihao Liu" userId="66dd78f6-25d2-410b-91c7-5a34b2c67a14" providerId="ADAL" clId="{929931E8-95C8-49C1-949A-6BC64EE4DCE4}" dt="2023-05-21T21:31:21.121" v="17962" actId="1076"/>
          <ac:picMkLst>
            <pc:docMk/>
            <pc:sldMk cId="3904051615" sldId="394"/>
            <ac:picMk id="3" creationId="{56FDA8A7-F8F2-3522-6AFA-4EBC6833B303}"/>
          </ac:picMkLst>
        </pc:picChg>
        <pc:picChg chg="add mod">
          <ac:chgData name="Zhihao Liu" userId="66dd78f6-25d2-410b-91c7-5a34b2c67a14" providerId="ADAL" clId="{929931E8-95C8-49C1-949A-6BC64EE4DCE4}" dt="2023-05-21T21:31:27.706" v="17968" actId="1035"/>
          <ac:picMkLst>
            <pc:docMk/>
            <pc:sldMk cId="3904051615" sldId="394"/>
            <ac:picMk id="5" creationId="{1A1151BF-DF5C-4002-4C9A-BAD2B7014A20}"/>
          </ac:picMkLst>
        </pc:picChg>
        <pc:cxnChg chg="mod">
          <ac:chgData name="Zhihao Liu" userId="66dd78f6-25d2-410b-91c7-5a34b2c67a14" providerId="ADAL" clId="{929931E8-95C8-49C1-949A-6BC64EE4DCE4}" dt="2023-05-21T21:31:29.802" v="17969" actId="478"/>
          <ac:cxnSpMkLst>
            <pc:docMk/>
            <pc:sldMk cId="3904051615" sldId="394"/>
            <ac:cxnSpMk id="10" creationId="{4B8CF763-B9EC-6854-8644-740A6BFBB8E7}"/>
          </ac:cxnSpMkLst>
        </pc:cxnChg>
      </pc:sldChg>
      <pc:sldChg chg="addSp delSp modSp new mod ord">
        <pc:chgData name="Zhihao Liu" userId="66dd78f6-25d2-410b-91c7-5a34b2c67a14" providerId="ADAL" clId="{929931E8-95C8-49C1-949A-6BC64EE4DCE4}" dt="2023-05-21T22:28:46.046" v="19334" actId="20577"/>
        <pc:sldMkLst>
          <pc:docMk/>
          <pc:sldMk cId="676657542" sldId="395"/>
        </pc:sldMkLst>
        <pc:spChg chg="add del mod">
          <ac:chgData name="Zhihao Liu" userId="66dd78f6-25d2-410b-91c7-5a34b2c67a14" providerId="ADAL" clId="{929931E8-95C8-49C1-949A-6BC64EE4DCE4}" dt="2023-05-21T21:37:52.118" v="18129" actId="478"/>
          <ac:spMkLst>
            <pc:docMk/>
            <pc:sldMk cId="676657542" sldId="395"/>
            <ac:spMk id="2" creationId="{0C4B0167-CAF4-9A60-8577-008E0B26759D}"/>
          </ac:spMkLst>
        </pc:spChg>
        <pc:spChg chg="mod">
          <ac:chgData name="Zhihao Liu" userId="66dd78f6-25d2-410b-91c7-5a34b2c67a14" providerId="ADAL" clId="{929931E8-95C8-49C1-949A-6BC64EE4DCE4}" dt="2023-05-21T21:13:07.591" v="17514"/>
          <ac:spMkLst>
            <pc:docMk/>
            <pc:sldMk cId="676657542" sldId="395"/>
            <ac:spMk id="5" creationId="{0A68DABF-B455-A155-78F4-B935A1CB11C8}"/>
          </ac:spMkLst>
        </pc:spChg>
        <pc:spChg chg="mod">
          <ac:chgData name="Zhihao Liu" userId="66dd78f6-25d2-410b-91c7-5a34b2c67a14" providerId="ADAL" clId="{929931E8-95C8-49C1-949A-6BC64EE4DCE4}" dt="2023-05-21T21:13:07.591" v="17514"/>
          <ac:spMkLst>
            <pc:docMk/>
            <pc:sldMk cId="676657542" sldId="395"/>
            <ac:spMk id="6" creationId="{B9300CA6-048B-BF1D-1283-6B4858AC1A94}"/>
          </ac:spMkLst>
        </pc:spChg>
        <pc:spChg chg="mod">
          <ac:chgData name="Zhihao Liu" userId="66dd78f6-25d2-410b-91c7-5a34b2c67a14" providerId="ADAL" clId="{929931E8-95C8-49C1-949A-6BC64EE4DCE4}" dt="2023-05-21T21:13:07.591" v="17514"/>
          <ac:spMkLst>
            <pc:docMk/>
            <pc:sldMk cId="676657542" sldId="395"/>
            <ac:spMk id="8" creationId="{927EC4C9-D0A1-E634-3865-D1121212EE33}"/>
          </ac:spMkLst>
        </pc:spChg>
        <pc:spChg chg="mod">
          <ac:chgData name="Zhihao Liu" userId="66dd78f6-25d2-410b-91c7-5a34b2c67a14" providerId="ADAL" clId="{929931E8-95C8-49C1-949A-6BC64EE4DCE4}" dt="2023-05-21T21:13:07.591" v="17514"/>
          <ac:spMkLst>
            <pc:docMk/>
            <pc:sldMk cId="676657542" sldId="395"/>
            <ac:spMk id="9" creationId="{97AD2A8F-CCDF-654A-5FF0-C3E5AEE49536}"/>
          </ac:spMkLst>
        </pc:spChg>
        <pc:spChg chg="mod">
          <ac:chgData name="Zhihao Liu" userId="66dd78f6-25d2-410b-91c7-5a34b2c67a14" providerId="ADAL" clId="{929931E8-95C8-49C1-949A-6BC64EE4DCE4}" dt="2023-05-21T21:13:07.591" v="17514"/>
          <ac:spMkLst>
            <pc:docMk/>
            <pc:sldMk cId="676657542" sldId="395"/>
            <ac:spMk id="12" creationId="{83B69944-009F-9F38-A4F0-09115028A121}"/>
          </ac:spMkLst>
        </pc:spChg>
        <pc:spChg chg="mod">
          <ac:chgData name="Zhihao Liu" userId="66dd78f6-25d2-410b-91c7-5a34b2c67a14" providerId="ADAL" clId="{929931E8-95C8-49C1-949A-6BC64EE4DCE4}" dt="2023-05-21T21:13:07.591" v="17514"/>
          <ac:spMkLst>
            <pc:docMk/>
            <pc:sldMk cId="676657542" sldId="395"/>
            <ac:spMk id="13" creationId="{CD5F68E5-57C7-5565-F91B-18CA49E356EA}"/>
          </ac:spMkLst>
        </pc:spChg>
        <pc:spChg chg="add mod">
          <ac:chgData name="Zhihao Liu" userId="66dd78f6-25d2-410b-91c7-5a34b2c67a14" providerId="ADAL" clId="{929931E8-95C8-49C1-949A-6BC64EE4DCE4}" dt="2023-05-21T22:28:46.046" v="19334" actId="20577"/>
          <ac:spMkLst>
            <pc:docMk/>
            <pc:sldMk cId="676657542" sldId="395"/>
            <ac:spMk id="14" creationId="{BD6E1F5D-D274-593B-550D-052304C026DB}"/>
          </ac:spMkLst>
        </pc:spChg>
        <pc:spChg chg="add mod">
          <ac:chgData name="Zhihao Liu" userId="66dd78f6-25d2-410b-91c7-5a34b2c67a14" providerId="ADAL" clId="{929931E8-95C8-49C1-949A-6BC64EE4DCE4}" dt="2023-05-21T21:39:53.992" v="18156" actId="20577"/>
          <ac:spMkLst>
            <pc:docMk/>
            <pc:sldMk cId="676657542" sldId="395"/>
            <ac:spMk id="15" creationId="{3FDE1897-8793-EAFD-48E6-D9669AEAE4EC}"/>
          </ac:spMkLst>
        </pc:spChg>
        <pc:spChg chg="add mod ord">
          <ac:chgData name="Zhihao Liu" userId="66dd78f6-25d2-410b-91c7-5a34b2c67a14" providerId="ADAL" clId="{929931E8-95C8-49C1-949A-6BC64EE4DCE4}" dt="2023-05-21T22:28:43.207" v="19333" actId="167"/>
          <ac:spMkLst>
            <pc:docMk/>
            <pc:sldMk cId="676657542" sldId="395"/>
            <ac:spMk id="17" creationId="{2D0F0C12-4C3C-545F-EB37-02A17BCB74F2}"/>
          </ac:spMkLst>
        </pc:spChg>
        <pc:grpChg chg="add del mod">
          <ac:chgData name="Zhihao Liu" userId="66dd78f6-25d2-410b-91c7-5a34b2c67a14" providerId="ADAL" clId="{929931E8-95C8-49C1-949A-6BC64EE4DCE4}" dt="2023-05-21T21:20:17.029" v="17566" actId="21"/>
          <ac:grpSpMkLst>
            <pc:docMk/>
            <pc:sldMk cId="676657542" sldId="395"/>
            <ac:grpSpMk id="3" creationId="{3061EA4D-C8E3-55E1-4950-3057BFDB8C5C}"/>
          </ac:grpSpMkLst>
        </pc:grpChg>
        <pc:picChg chg="mod">
          <ac:chgData name="Zhihao Liu" userId="66dd78f6-25d2-410b-91c7-5a34b2c67a14" providerId="ADAL" clId="{929931E8-95C8-49C1-949A-6BC64EE4DCE4}" dt="2023-05-21T21:13:40.847" v="17527" actId="1076"/>
          <ac:picMkLst>
            <pc:docMk/>
            <pc:sldMk cId="676657542" sldId="395"/>
            <ac:picMk id="4" creationId="{D503B30A-22A5-FE28-55AF-F2DBDEEB49C0}"/>
          </ac:picMkLst>
        </pc:picChg>
        <pc:picChg chg="mod">
          <ac:chgData name="Zhihao Liu" userId="66dd78f6-25d2-410b-91c7-5a34b2c67a14" providerId="ADAL" clId="{929931E8-95C8-49C1-949A-6BC64EE4DCE4}" dt="2023-05-21T21:13:07.591" v="17514"/>
          <ac:picMkLst>
            <pc:docMk/>
            <pc:sldMk cId="676657542" sldId="395"/>
            <ac:picMk id="11" creationId="{FCD7F7B5-881C-9413-EC48-A6A7A162A556}"/>
          </ac:picMkLst>
        </pc:picChg>
        <pc:picChg chg="add mod">
          <ac:chgData name="Zhihao Liu" userId="66dd78f6-25d2-410b-91c7-5a34b2c67a14" providerId="ADAL" clId="{929931E8-95C8-49C1-949A-6BC64EE4DCE4}" dt="2023-05-21T21:20:26.932" v="17570" actId="1076"/>
          <ac:picMkLst>
            <pc:docMk/>
            <pc:sldMk cId="676657542" sldId="395"/>
            <ac:picMk id="16" creationId="{60DB2D6E-3ACA-F65F-440D-DCD76F4CBC66}"/>
          </ac:picMkLst>
        </pc:picChg>
        <pc:cxnChg chg="mod">
          <ac:chgData name="Zhihao Liu" userId="66dd78f6-25d2-410b-91c7-5a34b2c67a14" providerId="ADAL" clId="{929931E8-95C8-49C1-949A-6BC64EE4DCE4}" dt="2023-05-21T21:13:07.591" v="17514"/>
          <ac:cxnSpMkLst>
            <pc:docMk/>
            <pc:sldMk cId="676657542" sldId="395"/>
            <ac:cxnSpMk id="7" creationId="{4157BB0B-E3A6-3ABB-3B46-8E9D51121C83}"/>
          </ac:cxnSpMkLst>
        </pc:cxnChg>
        <pc:cxnChg chg="mod">
          <ac:chgData name="Zhihao Liu" userId="66dd78f6-25d2-410b-91c7-5a34b2c67a14" providerId="ADAL" clId="{929931E8-95C8-49C1-949A-6BC64EE4DCE4}" dt="2023-05-21T21:13:07.591" v="17514"/>
          <ac:cxnSpMkLst>
            <pc:docMk/>
            <pc:sldMk cId="676657542" sldId="395"/>
            <ac:cxnSpMk id="10" creationId="{3AF560E0-3D3B-47FB-4829-4E80BEE7A083}"/>
          </ac:cxnSpMkLst>
        </pc:cxnChg>
      </pc:sldChg>
      <pc:sldChg chg="addSp delSp modSp new mod modAnim">
        <pc:chgData name="Zhihao Liu" userId="66dd78f6-25d2-410b-91c7-5a34b2c67a14" providerId="ADAL" clId="{929931E8-95C8-49C1-949A-6BC64EE4DCE4}" dt="2023-05-21T22:43:17.898" v="19416"/>
        <pc:sldMkLst>
          <pc:docMk/>
          <pc:sldMk cId="1051758706" sldId="396"/>
        </pc:sldMkLst>
        <pc:spChg chg="add mod">
          <ac:chgData name="Zhihao Liu" userId="66dd78f6-25d2-410b-91c7-5a34b2c67a14" providerId="ADAL" clId="{929931E8-95C8-49C1-949A-6BC64EE4DCE4}" dt="2023-05-21T21:11:11.381" v="17505" actId="20577"/>
          <ac:spMkLst>
            <pc:docMk/>
            <pc:sldMk cId="1051758706" sldId="396"/>
            <ac:spMk id="4" creationId="{4056B584-E62F-48C0-8280-CD93BAB2C53F}"/>
          </ac:spMkLst>
        </pc:spChg>
        <pc:spChg chg="add del mod">
          <ac:chgData name="Zhihao Liu" userId="66dd78f6-25d2-410b-91c7-5a34b2c67a14" providerId="ADAL" clId="{929931E8-95C8-49C1-949A-6BC64EE4DCE4}" dt="2023-05-21T22:20:18.350" v="19093" actId="478"/>
          <ac:spMkLst>
            <pc:docMk/>
            <pc:sldMk cId="1051758706" sldId="396"/>
            <ac:spMk id="5" creationId="{9DA6F9DC-919C-EF85-4636-0C9C4C95B855}"/>
          </ac:spMkLst>
        </pc:spChg>
        <pc:spChg chg="add mod">
          <ac:chgData name="Zhihao Liu" userId="66dd78f6-25d2-410b-91c7-5a34b2c67a14" providerId="ADAL" clId="{929931E8-95C8-49C1-949A-6BC64EE4DCE4}" dt="2023-05-21T22:20:18.707" v="19094"/>
          <ac:spMkLst>
            <pc:docMk/>
            <pc:sldMk cId="1051758706" sldId="396"/>
            <ac:spMk id="8" creationId="{4E4C0164-EFB9-E9A5-5463-AB1DC4C97760}"/>
          </ac:spMkLst>
        </pc:spChg>
        <pc:grpChg chg="add mod">
          <ac:chgData name="Zhihao Liu" userId="66dd78f6-25d2-410b-91c7-5a34b2c67a14" providerId="ADAL" clId="{929931E8-95C8-49C1-949A-6BC64EE4DCE4}" dt="2023-05-21T22:42:57.904" v="19411" actId="164"/>
          <ac:grpSpMkLst>
            <pc:docMk/>
            <pc:sldMk cId="1051758706" sldId="396"/>
            <ac:grpSpMk id="10" creationId="{5E656511-BD84-4394-5E83-ADE0777BD8D7}"/>
          </ac:grpSpMkLst>
        </pc:grpChg>
        <pc:picChg chg="add mod">
          <ac:chgData name="Zhihao Liu" userId="66dd78f6-25d2-410b-91c7-5a34b2c67a14" providerId="ADAL" clId="{929931E8-95C8-49C1-949A-6BC64EE4DCE4}" dt="2023-05-21T22:42:53.719" v="19410" actId="1076"/>
          <ac:picMkLst>
            <pc:docMk/>
            <pc:sldMk cId="1051758706" sldId="396"/>
            <ac:picMk id="3" creationId="{BD84C7C3-78A8-DEA4-D5D2-4AC1948800A7}"/>
          </ac:picMkLst>
        </pc:picChg>
        <pc:picChg chg="add mod modCrop">
          <ac:chgData name="Zhihao Liu" userId="66dd78f6-25d2-410b-91c7-5a34b2c67a14" providerId="ADAL" clId="{929931E8-95C8-49C1-949A-6BC64EE4DCE4}" dt="2023-05-21T22:42:59.486" v="19412" actId="1076"/>
          <ac:picMkLst>
            <pc:docMk/>
            <pc:sldMk cId="1051758706" sldId="396"/>
            <ac:picMk id="7" creationId="{63EC2660-3759-F6BE-DD0B-DD5258821116}"/>
          </ac:picMkLst>
        </pc:picChg>
        <pc:picChg chg="add mod">
          <ac:chgData name="Zhihao Liu" userId="66dd78f6-25d2-410b-91c7-5a34b2c67a14" providerId="ADAL" clId="{929931E8-95C8-49C1-949A-6BC64EE4DCE4}" dt="2023-05-21T22:42:57.904" v="19411" actId="164"/>
          <ac:picMkLst>
            <pc:docMk/>
            <pc:sldMk cId="1051758706" sldId="396"/>
            <ac:picMk id="9" creationId="{7545FEF1-E0B3-AF71-3464-BFD568188642}"/>
          </ac:picMkLst>
        </pc:picChg>
      </pc:sldChg>
      <pc:sldChg chg="addSp delSp modSp add mod modAnim modNotesTx">
        <pc:chgData name="Zhihao Liu" userId="66dd78f6-25d2-410b-91c7-5a34b2c67a14" providerId="ADAL" clId="{929931E8-95C8-49C1-949A-6BC64EE4DCE4}" dt="2023-05-22T07:15:40.293" v="20258" actId="20577"/>
        <pc:sldMkLst>
          <pc:docMk/>
          <pc:sldMk cId="3399480766" sldId="397"/>
        </pc:sldMkLst>
        <pc:spChg chg="add del mod">
          <ac:chgData name="Zhihao Liu" userId="66dd78f6-25d2-410b-91c7-5a34b2c67a14" providerId="ADAL" clId="{929931E8-95C8-49C1-949A-6BC64EE4DCE4}" dt="2023-05-22T07:14:20.778" v="20212" actId="20577"/>
          <ac:spMkLst>
            <pc:docMk/>
            <pc:sldMk cId="3399480766" sldId="397"/>
            <ac:spMk id="6" creationId="{5756C53E-FC6D-BFA3-3393-8CFEB6729B7C}"/>
          </ac:spMkLst>
        </pc:spChg>
        <pc:spChg chg="mod">
          <ac:chgData name="Zhihao Liu" userId="66dd78f6-25d2-410b-91c7-5a34b2c67a14" providerId="ADAL" clId="{929931E8-95C8-49C1-949A-6BC64EE4DCE4}" dt="2023-05-21T23:29:10.218" v="20107" actId="1035"/>
          <ac:spMkLst>
            <pc:docMk/>
            <pc:sldMk cId="3399480766" sldId="397"/>
            <ac:spMk id="7" creationId="{CCD6FCD7-5D31-BDEC-174B-696C36F83782}"/>
          </ac:spMkLst>
        </pc:spChg>
        <pc:spChg chg="mod">
          <ac:chgData name="Zhihao Liu" userId="66dd78f6-25d2-410b-91c7-5a34b2c67a14" providerId="ADAL" clId="{929931E8-95C8-49C1-949A-6BC64EE4DCE4}" dt="2023-05-21T21:25:18.052" v="17904"/>
          <ac:spMkLst>
            <pc:docMk/>
            <pc:sldMk cId="3399480766" sldId="397"/>
            <ac:spMk id="11" creationId="{54A690F8-7848-D39B-1082-DBCDBCE96C88}"/>
          </ac:spMkLst>
        </pc:spChg>
        <pc:spChg chg="mod">
          <ac:chgData name="Zhihao Liu" userId="66dd78f6-25d2-410b-91c7-5a34b2c67a14" providerId="ADAL" clId="{929931E8-95C8-49C1-949A-6BC64EE4DCE4}" dt="2023-05-21T22:20:39.714" v="19098"/>
          <ac:spMkLst>
            <pc:docMk/>
            <pc:sldMk cId="3399480766" sldId="397"/>
            <ac:spMk id="12" creationId="{9F8FD475-2116-1F0D-E3E4-63878B429705}"/>
          </ac:spMkLst>
        </pc:spChg>
        <pc:spChg chg="mod">
          <ac:chgData name="Zhihao Liu" userId="66dd78f6-25d2-410b-91c7-5a34b2c67a14" providerId="ADAL" clId="{929931E8-95C8-49C1-949A-6BC64EE4DCE4}" dt="2023-05-21T21:25:18.052" v="17904"/>
          <ac:spMkLst>
            <pc:docMk/>
            <pc:sldMk cId="3399480766" sldId="397"/>
            <ac:spMk id="15" creationId="{451F7FC9-A3D3-A087-2B8F-A090F6FC7EF9}"/>
          </ac:spMkLst>
        </pc:spChg>
        <pc:spChg chg="mod">
          <ac:chgData name="Zhihao Liu" userId="66dd78f6-25d2-410b-91c7-5a34b2c67a14" providerId="ADAL" clId="{929931E8-95C8-49C1-949A-6BC64EE4DCE4}" dt="2023-05-21T21:25:18.052" v="17904"/>
          <ac:spMkLst>
            <pc:docMk/>
            <pc:sldMk cId="3399480766" sldId="397"/>
            <ac:spMk id="17" creationId="{C2EA5236-A39D-2915-E7E0-55046700D426}"/>
          </ac:spMkLst>
        </pc:spChg>
        <pc:spChg chg="mod">
          <ac:chgData name="Zhihao Liu" userId="66dd78f6-25d2-410b-91c7-5a34b2c67a14" providerId="ADAL" clId="{929931E8-95C8-49C1-949A-6BC64EE4DCE4}" dt="2023-05-21T21:25:18.052" v="17904"/>
          <ac:spMkLst>
            <pc:docMk/>
            <pc:sldMk cId="3399480766" sldId="397"/>
            <ac:spMk id="18" creationId="{9B82ADE7-9210-D1CC-9D0E-F043C5DC1A48}"/>
          </ac:spMkLst>
        </pc:spChg>
        <pc:spChg chg="mod">
          <ac:chgData name="Zhihao Liu" userId="66dd78f6-25d2-410b-91c7-5a34b2c67a14" providerId="ADAL" clId="{929931E8-95C8-49C1-949A-6BC64EE4DCE4}" dt="2023-05-21T21:25:18.052" v="17904"/>
          <ac:spMkLst>
            <pc:docMk/>
            <pc:sldMk cId="3399480766" sldId="397"/>
            <ac:spMk id="20" creationId="{28815069-0555-AC5A-048B-FE651F5EF75A}"/>
          </ac:spMkLst>
        </pc:spChg>
        <pc:spChg chg="mod">
          <ac:chgData name="Zhihao Liu" userId="66dd78f6-25d2-410b-91c7-5a34b2c67a14" providerId="ADAL" clId="{929931E8-95C8-49C1-949A-6BC64EE4DCE4}" dt="2023-05-21T21:25:18.052" v="17904"/>
          <ac:spMkLst>
            <pc:docMk/>
            <pc:sldMk cId="3399480766" sldId="397"/>
            <ac:spMk id="21" creationId="{034BA465-4E4D-37D7-B857-F2DA812D6017}"/>
          </ac:spMkLst>
        </pc:spChg>
        <pc:spChg chg="mod">
          <ac:chgData name="Zhihao Liu" userId="66dd78f6-25d2-410b-91c7-5a34b2c67a14" providerId="ADAL" clId="{929931E8-95C8-49C1-949A-6BC64EE4DCE4}" dt="2023-05-21T21:25:18.052" v="17904"/>
          <ac:spMkLst>
            <pc:docMk/>
            <pc:sldMk cId="3399480766" sldId="397"/>
            <ac:spMk id="22" creationId="{A84876B4-2008-FE0A-79FC-A95616785D21}"/>
          </ac:spMkLst>
        </pc:spChg>
        <pc:spChg chg="mod">
          <ac:chgData name="Zhihao Liu" userId="66dd78f6-25d2-410b-91c7-5a34b2c67a14" providerId="ADAL" clId="{929931E8-95C8-49C1-949A-6BC64EE4DCE4}" dt="2023-05-21T21:25:18.052" v="17904"/>
          <ac:spMkLst>
            <pc:docMk/>
            <pc:sldMk cId="3399480766" sldId="397"/>
            <ac:spMk id="26" creationId="{D9A27AED-809E-7C9F-8965-ED4978259A81}"/>
          </ac:spMkLst>
        </pc:spChg>
        <pc:spChg chg="mod">
          <ac:chgData name="Zhihao Liu" userId="66dd78f6-25d2-410b-91c7-5a34b2c67a14" providerId="ADAL" clId="{929931E8-95C8-49C1-949A-6BC64EE4DCE4}" dt="2023-05-21T21:25:18.052" v="17904"/>
          <ac:spMkLst>
            <pc:docMk/>
            <pc:sldMk cId="3399480766" sldId="397"/>
            <ac:spMk id="27" creationId="{F2B6C13E-7DF4-AEF2-76BD-B9F67807EF87}"/>
          </ac:spMkLst>
        </pc:spChg>
        <pc:spChg chg="mod">
          <ac:chgData name="Zhihao Liu" userId="66dd78f6-25d2-410b-91c7-5a34b2c67a14" providerId="ADAL" clId="{929931E8-95C8-49C1-949A-6BC64EE4DCE4}" dt="2023-05-21T21:25:18.052" v="17904"/>
          <ac:spMkLst>
            <pc:docMk/>
            <pc:sldMk cId="3399480766" sldId="397"/>
            <ac:spMk id="29" creationId="{A36DDF7B-1B63-9A48-093E-2EE874C8571D}"/>
          </ac:spMkLst>
        </pc:spChg>
        <pc:spChg chg="add mod">
          <ac:chgData name="Zhihao Liu" userId="66dd78f6-25d2-410b-91c7-5a34b2c67a14" providerId="ADAL" clId="{929931E8-95C8-49C1-949A-6BC64EE4DCE4}" dt="2023-05-22T07:15:40.293" v="20258" actId="20577"/>
          <ac:spMkLst>
            <pc:docMk/>
            <pc:sldMk cId="3399480766" sldId="397"/>
            <ac:spMk id="32" creationId="{E65483E0-36E2-3D19-50F1-829044A0051C}"/>
          </ac:spMkLst>
        </pc:spChg>
        <pc:spChg chg="add del mod">
          <ac:chgData name="Zhihao Liu" userId="66dd78f6-25d2-410b-91c7-5a34b2c67a14" providerId="ADAL" clId="{929931E8-95C8-49C1-949A-6BC64EE4DCE4}" dt="2023-05-21T21:47:39.328" v="18495"/>
          <ac:spMkLst>
            <pc:docMk/>
            <pc:sldMk cId="3399480766" sldId="397"/>
            <ac:spMk id="33" creationId="{ED7ECE17-5A0E-F9EA-14B8-D1BDE18EB5A0}"/>
          </ac:spMkLst>
        </pc:spChg>
        <pc:spChg chg="add del mod ord">
          <ac:chgData name="Zhihao Liu" userId="66dd78f6-25d2-410b-91c7-5a34b2c67a14" providerId="ADAL" clId="{929931E8-95C8-49C1-949A-6BC64EE4DCE4}" dt="2023-05-21T21:51:19.507" v="18574"/>
          <ac:spMkLst>
            <pc:docMk/>
            <pc:sldMk cId="3399480766" sldId="397"/>
            <ac:spMk id="34" creationId="{3CDC0A50-FB7E-3E7F-DDAE-01607F749A1B}"/>
          </ac:spMkLst>
        </pc:spChg>
        <pc:spChg chg="add mod">
          <ac:chgData name="Zhihao Liu" userId="66dd78f6-25d2-410b-91c7-5a34b2c67a14" providerId="ADAL" clId="{929931E8-95C8-49C1-949A-6BC64EE4DCE4}" dt="2023-05-21T22:10:16.596" v="18949" actId="14100"/>
          <ac:spMkLst>
            <pc:docMk/>
            <pc:sldMk cId="3399480766" sldId="397"/>
            <ac:spMk id="35" creationId="{02148DB9-8B62-022D-EA21-23C1AF887543}"/>
          </ac:spMkLst>
        </pc:spChg>
        <pc:spChg chg="add del mod">
          <ac:chgData name="Zhihao Liu" userId="66dd78f6-25d2-410b-91c7-5a34b2c67a14" providerId="ADAL" clId="{929931E8-95C8-49C1-949A-6BC64EE4DCE4}" dt="2023-05-21T22:04:53.705" v="18864" actId="478"/>
          <ac:spMkLst>
            <pc:docMk/>
            <pc:sldMk cId="3399480766" sldId="397"/>
            <ac:spMk id="37" creationId="{AEA260E8-09E4-4274-D03A-BF5171757553}"/>
          </ac:spMkLst>
        </pc:spChg>
        <pc:spChg chg="add del mod">
          <ac:chgData name="Zhihao Liu" userId="66dd78f6-25d2-410b-91c7-5a34b2c67a14" providerId="ADAL" clId="{929931E8-95C8-49C1-949A-6BC64EE4DCE4}" dt="2023-05-21T22:04:59.270" v="18866"/>
          <ac:spMkLst>
            <pc:docMk/>
            <pc:sldMk cId="3399480766" sldId="397"/>
            <ac:spMk id="38" creationId="{4AD3A98C-62C9-F6A3-1935-30E64B918DE4}"/>
          </ac:spMkLst>
        </pc:spChg>
        <pc:spChg chg="add del mod">
          <ac:chgData name="Zhihao Liu" userId="66dd78f6-25d2-410b-91c7-5a34b2c67a14" providerId="ADAL" clId="{929931E8-95C8-49C1-949A-6BC64EE4DCE4}" dt="2023-05-21T22:05:15.424" v="18872" actId="478"/>
          <ac:spMkLst>
            <pc:docMk/>
            <pc:sldMk cId="3399480766" sldId="397"/>
            <ac:spMk id="40" creationId="{7D119E15-8A02-DEA1-A549-3864B2D3FB1B}"/>
          </ac:spMkLst>
        </pc:spChg>
        <pc:grpChg chg="add del mod">
          <ac:chgData name="Zhihao Liu" userId="66dd78f6-25d2-410b-91c7-5a34b2c67a14" providerId="ADAL" clId="{929931E8-95C8-49C1-949A-6BC64EE4DCE4}" dt="2023-05-21T21:25:34.297" v="17911" actId="478"/>
          <ac:grpSpMkLst>
            <pc:docMk/>
            <pc:sldMk cId="3399480766" sldId="397"/>
            <ac:grpSpMk id="2" creationId="{92DD3446-2E82-B839-FED7-28B3EA903DED}"/>
          </ac:grpSpMkLst>
        </pc:grpChg>
        <pc:grpChg chg="ord">
          <ac:chgData name="Zhihao Liu" userId="66dd78f6-25d2-410b-91c7-5a34b2c67a14" providerId="ADAL" clId="{929931E8-95C8-49C1-949A-6BC64EE4DCE4}" dt="2023-05-21T23:26:41.577" v="20050" actId="167"/>
          <ac:grpSpMkLst>
            <pc:docMk/>
            <pc:sldMk cId="3399480766" sldId="397"/>
            <ac:grpSpMk id="8" creationId="{C583C306-C1D3-55BA-4310-AAD2223417EE}"/>
          </ac:grpSpMkLst>
        </pc:grpChg>
        <pc:grpChg chg="mod">
          <ac:chgData name="Zhihao Liu" userId="66dd78f6-25d2-410b-91c7-5a34b2c67a14" providerId="ADAL" clId="{929931E8-95C8-49C1-949A-6BC64EE4DCE4}" dt="2023-05-21T21:25:18.052" v="17904"/>
          <ac:grpSpMkLst>
            <pc:docMk/>
            <pc:sldMk cId="3399480766" sldId="397"/>
            <ac:grpSpMk id="14" creationId="{86F8A5A9-FE41-6667-B0BD-731E428F7292}"/>
          </ac:grpSpMkLst>
        </pc:grpChg>
        <pc:grpChg chg="mod">
          <ac:chgData name="Zhihao Liu" userId="66dd78f6-25d2-410b-91c7-5a34b2c67a14" providerId="ADAL" clId="{929931E8-95C8-49C1-949A-6BC64EE4DCE4}" dt="2023-05-21T21:25:18.052" v="17904"/>
          <ac:grpSpMkLst>
            <pc:docMk/>
            <pc:sldMk cId="3399480766" sldId="397"/>
            <ac:grpSpMk id="23" creationId="{59171189-B724-A72E-A207-CF1983F4974C}"/>
          </ac:grpSpMkLst>
        </pc:grpChg>
        <pc:grpChg chg="mod">
          <ac:chgData name="Zhihao Liu" userId="66dd78f6-25d2-410b-91c7-5a34b2c67a14" providerId="ADAL" clId="{929931E8-95C8-49C1-949A-6BC64EE4DCE4}" dt="2023-05-21T21:25:18.052" v="17904"/>
          <ac:grpSpMkLst>
            <pc:docMk/>
            <pc:sldMk cId="3399480766" sldId="397"/>
            <ac:grpSpMk id="25" creationId="{B7FF9EAF-D496-C5EA-E246-1975F2A30852}"/>
          </ac:grpSpMkLst>
        </pc:grpChg>
        <pc:picChg chg="del">
          <ac:chgData name="Zhihao Liu" userId="66dd78f6-25d2-410b-91c7-5a34b2c67a14" providerId="ADAL" clId="{929931E8-95C8-49C1-949A-6BC64EE4DCE4}" dt="2023-05-21T21:17:46.545" v="17537" actId="478"/>
          <ac:picMkLst>
            <pc:docMk/>
            <pc:sldMk cId="3399480766" sldId="397"/>
            <ac:picMk id="3" creationId="{56FDA8A7-F8F2-3522-6AFA-4EBC6833B303}"/>
          </ac:picMkLst>
        </pc:picChg>
        <pc:picChg chg="mod">
          <ac:chgData name="Zhihao Liu" userId="66dd78f6-25d2-410b-91c7-5a34b2c67a14" providerId="ADAL" clId="{929931E8-95C8-49C1-949A-6BC64EE4DCE4}" dt="2023-05-21T21:25:18.052" v="17904"/>
          <ac:picMkLst>
            <pc:docMk/>
            <pc:sldMk cId="3399480766" sldId="397"/>
            <ac:picMk id="4" creationId="{FDD4A32C-267B-2FD7-8EEF-DA634385BCE8}"/>
          </ac:picMkLst>
        </pc:picChg>
        <pc:picChg chg="mod">
          <ac:chgData name="Zhihao Liu" userId="66dd78f6-25d2-410b-91c7-5a34b2c67a14" providerId="ADAL" clId="{929931E8-95C8-49C1-949A-6BC64EE4DCE4}" dt="2023-05-21T21:25:18.052" v="17904"/>
          <ac:picMkLst>
            <pc:docMk/>
            <pc:sldMk cId="3399480766" sldId="397"/>
            <ac:picMk id="5" creationId="{0DEE8526-5A4A-07D6-1452-A8CD99A5BEC9}"/>
          </ac:picMkLst>
        </pc:picChg>
        <pc:picChg chg="mod">
          <ac:chgData name="Zhihao Liu" userId="66dd78f6-25d2-410b-91c7-5a34b2c67a14" providerId="ADAL" clId="{929931E8-95C8-49C1-949A-6BC64EE4DCE4}" dt="2023-05-21T21:25:18.052" v="17904"/>
          <ac:picMkLst>
            <pc:docMk/>
            <pc:sldMk cId="3399480766" sldId="397"/>
            <ac:picMk id="16" creationId="{7C061CF8-A670-2EB0-F3B9-268200F32ECB}"/>
          </ac:picMkLst>
        </pc:picChg>
        <pc:picChg chg="mod">
          <ac:chgData name="Zhihao Liu" userId="66dd78f6-25d2-410b-91c7-5a34b2c67a14" providerId="ADAL" clId="{929931E8-95C8-49C1-949A-6BC64EE4DCE4}" dt="2023-05-21T21:25:18.052" v="17904"/>
          <ac:picMkLst>
            <pc:docMk/>
            <pc:sldMk cId="3399480766" sldId="397"/>
            <ac:picMk id="24" creationId="{7CAC86A0-FC02-31CD-0EB1-ED88468A9DA7}"/>
          </ac:picMkLst>
        </pc:picChg>
        <pc:picChg chg="mod">
          <ac:chgData name="Zhihao Liu" userId="66dd78f6-25d2-410b-91c7-5a34b2c67a14" providerId="ADAL" clId="{929931E8-95C8-49C1-949A-6BC64EE4DCE4}" dt="2023-05-21T21:25:18.052" v="17904"/>
          <ac:picMkLst>
            <pc:docMk/>
            <pc:sldMk cId="3399480766" sldId="397"/>
            <ac:picMk id="28" creationId="{A7968B92-8DBD-4F22-C7A6-2C86AF79AAA2}"/>
          </ac:picMkLst>
        </pc:picChg>
        <pc:picChg chg="add mod">
          <ac:chgData name="Zhihao Liu" userId="66dd78f6-25d2-410b-91c7-5a34b2c67a14" providerId="ADAL" clId="{929931E8-95C8-49C1-949A-6BC64EE4DCE4}" dt="2023-05-21T22:20:50.319" v="19099" actId="14100"/>
          <ac:picMkLst>
            <pc:docMk/>
            <pc:sldMk cId="3399480766" sldId="397"/>
            <ac:picMk id="30" creationId="{A91BA7CF-1F39-B690-5809-A2177FC0B9E3}"/>
          </ac:picMkLst>
        </pc:picChg>
        <pc:picChg chg="add del">
          <ac:chgData name="Zhihao Liu" userId="66dd78f6-25d2-410b-91c7-5a34b2c67a14" providerId="ADAL" clId="{929931E8-95C8-49C1-949A-6BC64EE4DCE4}" dt="2023-05-21T22:05:05.271" v="18868" actId="478"/>
          <ac:picMkLst>
            <pc:docMk/>
            <pc:sldMk cId="3399480766" sldId="397"/>
            <ac:picMk id="39" creationId="{82FC5DC7-B91A-4B4B-7EA5-00E1C8D51519}"/>
          </ac:picMkLst>
        </pc:picChg>
        <pc:cxnChg chg="mod">
          <ac:chgData name="Zhihao Liu" userId="66dd78f6-25d2-410b-91c7-5a34b2c67a14" providerId="ADAL" clId="{929931E8-95C8-49C1-949A-6BC64EE4DCE4}" dt="2023-05-21T21:25:18.052" v="17904"/>
          <ac:cxnSpMkLst>
            <pc:docMk/>
            <pc:sldMk cId="3399480766" sldId="397"/>
            <ac:cxnSpMk id="13" creationId="{3EF07DF3-26C9-58A9-E1EA-CD1B21CE65D7}"/>
          </ac:cxnSpMkLst>
        </pc:cxnChg>
        <pc:cxnChg chg="mod">
          <ac:chgData name="Zhihao Liu" userId="66dd78f6-25d2-410b-91c7-5a34b2c67a14" providerId="ADAL" clId="{929931E8-95C8-49C1-949A-6BC64EE4DCE4}" dt="2023-05-21T21:25:18.052" v="17904"/>
          <ac:cxnSpMkLst>
            <pc:docMk/>
            <pc:sldMk cId="3399480766" sldId="397"/>
            <ac:cxnSpMk id="19" creationId="{02D7B087-0816-4CC9-8AE8-10A02F246094}"/>
          </ac:cxnSpMkLst>
        </pc:cxnChg>
      </pc:sldChg>
      <pc:sldChg chg="addSp delSp modSp add mod delAnim modAnim modNotesTx">
        <pc:chgData name="Zhihao Liu" userId="66dd78f6-25d2-410b-91c7-5a34b2c67a14" providerId="ADAL" clId="{929931E8-95C8-49C1-949A-6BC64EE4DCE4}" dt="2023-05-22T07:14:05.714" v="20208" actId="20577"/>
        <pc:sldMkLst>
          <pc:docMk/>
          <pc:sldMk cId="1079913831" sldId="398"/>
        </pc:sldMkLst>
        <pc:spChg chg="mod">
          <ac:chgData name="Zhihao Liu" userId="66dd78f6-25d2-410b-91c7-5a34b2c67a14" providerId="ADAL" clId="{929931E8-95C8-49C1-949A-6BC64EE4DCE4}" dt="2023-05-21T21:55:30.694" v="18713"/>
          <ac:spMkLst>
            <pc:docMk/>
            <pc:sldMk cId="1079913831" sldId="398"/>
            <ac:spMk id="3" creationId="{865ECE46-932C-3BBC-35B1-A696CA31CFD3}"/>
          </ac:spMkLst>
        </pc:spChg>
        <pc:spChg chg="mod">
          <ac:chgData name="Zhihao Liu" userId="66dd78f6-25d2-410b-91c7-5a34b2c67a14" providerId="ADAL" clId="{929931E8-95C8-49C1-949A-6BC64EE4DCE4}" dt="2023-05-21T21:55:30.694" v="18713"/>
          <ac:spMkLst>
            <pc:docMk/>
            <pc:sldMk cId="1079913831" sldId="398"/>
            <ac:spMk id="5" creationId="{45BC3FFF-7908-2295-435C-C5180E206B96}"/>
          </ac:spMkLst>
        </pc:spChg>
        <pc:spChg chg="mod">
          <ac:chgData name="Zhihao Liu" userId="66dd78f6-25d2-410b-91c7-5a34b2c67a14" providerId="ADAL" clId="{929931E8-95C8-49C1-949A-6BC64EE4DCE4}" dt="2023-05-22T07:14:05.714" v="20208" actId="20577"/>
          <ac:spMkLst>
            <pc:docMk/>
            <pc:sldMk cId="1079913831" sldId="398"/>
            <ac:spMk id="6" creationId="{5756C53E-FC6D-BFA3-3393-8CFEB6729B7C}"/>
          </ac:spMkLst>
        </pc:spChg>
        <pc:spChg chg="del">
          <ac:chgData name="Zhihao Liu" userId="66dd78f6-25d2-410b-91c7-5a34b2c67a14" providerId="ADAL" clId="{929931E8-95C8-49C1-949A-6BC64EE4DCE4}" dt="2023-05-21T23:25:52.464" v="20045" actId="478"/>
          <ac:spMkLst>
            <pc:docMk/>
            <pc:sldMk cId="1079913831" sldId="398"/>
            <ac:spMk id="7" creationId="{CCD6FCD7-5D31-BDEC-174B-696C36F83782}"/>
          </ac:spMkLst>
        </pc:spChg>
        <pc:spChg chg="mod">
          <ac:chgData name="Zhihao Liu" userId="66dd78f6-25d2-410b-91c7-5a34b2c67a14" providerId="ADAL" clId="{929931E8-95C8-49C1-949A-6BC64EE4DCE4}" dt="2023-05-21T21:55:30.694" v="18713"/>
          <ac:spMkLst>
            <pc:docMk/>
            <pc:sldMk cId="1079913831" sldId="398"/>
            <ac:spMk id="11" creationId="{8D0B042A-7813-1714-7FF1-83A24FE5C810}"/>
          </ac:spMkLst>
        </pc:spChg>
        <pc:spChg chg="mod">
          <ac:chgData name="Zhihao Liu" userId="66dd78f6-25d2-410b-91c7-5a34b2c67a14" providerId="ADAL" clId="{929931E8-95C8-49C1-949A-6BC64EE4DCE4}" dt="2023-05-21T22:21:00.861" v="19100"/>
          <ac:spMkLst>
            <pc:docMk/>
            <pc:sldMk cId="1079913831" sldId="398"/>
            <ac:spMk id="12" creationId="{9F8FD475-2116-1F0D-E3E4-63878B429705}"/>
          </ac:spMkLst>
        </pc:spChg>
        <pc:spChg chg="mod">
          <ac:chgData name="Zhihao Liu" userId="66dd78f6-25d2-410b-91c7-5a34b2c67a14" providerId="ADAL" clId="{929931E8-95C8-49C1-949A-6BC64EE4DCE4}" dt="2023-05-21T21:55:30.694" v="18713"/>
          <ac:spMkLst>
            <pc:docMk/>
            <pc:sldMk cId="1079913831" sldId="398"/>
            <ac:spMk id="17" creationId="{E1444216-557A-2054-545C-B454D1B1E44A}"/>
          </ac:spMkLst>
        </pc:spChg>
        <pc:spChg chg="mod">
          <ac:chgData name="Zhihao Liu" userId="66dd78f6-25d2-410b-91c7-5a34b2c67a14" providerId="ADAL" clId="{929931E8-95C8-49C1-949A-6BC64EE4DCE4}" dt="2023-05-21T21:55:30.694" v="18713"/>
          <ac:spMkLst>
            <pc:docMk/>
            <pc:sldMk cId="1079913831" sldId="398"/>
            <ac:spMk id="18" creationId="{425717BD-5577-8CA7-4F2A-DAFF7B46DF0E}"/>
          </ac:spMkLst>
        </pc:spChg>
        <pc:spChg chg="mod">
          <ac:chgData name="Zhihao Liu" userId="66dd78f6-25d2-410b-91c7-5a34b2c67a14" providerId="ADAL" clId="{929931E8-95C8-49C1-949A-6BC64EE4DCE4}" dt="2023-05-21T21:55:30.694" v="18713"/>
          <ac:spMkLst>
            <pc:docMk/>
            <pc:sldMk cId="1079913831" sldId="398"/>
            <ac:spMk id="19" creationId="{4D903F9A-DA13-AB85-E463-55C4E031814B}"/>
          </ac:spMkLst>
        </pc:spChg>
        <pc:spChg chg="mod">
          <ac:chgData name="Zhihao Liu" userId="66dd78f6-25d2-410b-91c7-5a34b2c67a14" providerId="ADAL" clId="{929931E8-95C8-49C1-949A-6BC64EE4DCE4}" dt="2023-05-21T21:55:30.694" v="18713"/>
          <ac:spMkLst>
            <pc:docMk/>
            <pc:sldMk cId="1079913831" sldId="398"/>
            <ac:spMk id="20" creationId="{82E18F13-FAD4-BCDB-113E-94B3C945AECD}"/>
          </ac:spMkLst>
        </pc:spChg>
        <pc:spChg chg="mod">
          <ac:chgData name="Zhihao Liu" userId="66dd78f6-25d2-410b-91c7-5a34b2c67a14" providerId="ADAL" clId="{929931E8-95C8-49C1-949A-6BC64EE4DCE4}" dt="2023-05-21T21:55:30.694" v="18713"/>
          <ac:spMkLst>
            <pc:docMk/>
            <pc:sldMk cId="1079913831" sldId="398"/>
            <ac:spMk id="21" creationId="{FA00F509-6531-4D06-81FB-7FCD900CC0B6}"/>
          </ac:spMkLst>
        </pc:spChg>
        <pc:spChg chg="mod">
          <ac:chgData name="Zhihao Liu" userId="66dd78f6-25d2-410b-91c7-5a34b2c67a14" providerId="ADAL" clId="{929931E8-95C8-49C1-949A-6BC64EE4DCE4}" dt="2023-05-21T21:55:30.694" v="18713"/>
          <ac:spMkLst>
            <pc:docMk/>
            <pc:sldMk cId="1079913831" sldId="398"/>
            <ac:spMk id="22" creationId="{01AB0842-A737-F05F-7D70-0AF0A0255E0F}"/>
          </ac:spMkLst>
        </pc:spChg>
        <pc:spChg chg="mod">
          <ac:chgData name="Zhihao Liu" userId="66dd78f6-25d2-410b-91c7-5a34b2c67a14" providerId="ADAL" clId="{929931E8-95C8-49C1-949A-6BC64EE4DCE4}" dt="2023-05-21T21:55:30.694" v="18713"/>
          <ac:spMkLst>
            <pc:docMk/>
            <pc:sldMk cId="1079913831" sldId="398"/>
            <ac:spMk id="23" creationId="{2C1F1FD1-6B43-92CF-23E3-6C56D0D8F6FF}"/>
          </ac:spMkLst>
        </pc:spChg>
        <pc:spChg chg="mod">
          <ac:chgData name="Zhihao Liu" userId="66dd78f6-25d2-410b-91c7-5a34b2c67a14" providerId="ADAL" clId="{929931E8-95C8-49C1-949A-6BC64EE4DCE4}" dt="2023-05-21T21:55:30.694" v="18713"/>
          <ac:spMkLst>
            <pc:docMk/>
            <pc:sldMk cId="1079913831" sldId="398"/>
            <ac:spMk id="28" creationId="{C5C8F4D0-A721-97F6-065C-375B3031A078}"/>
          </ac:spMkLst>
        </pc:spChg>
        <pc:spChg chg="mod">
          <ac:chgData name="Zhihao Liu" userId="66dd78f6-25d2-410b-91c7-5a34b2c67a14" providerId="ADAL" clId="{929931E8-95C8-49C1-949A-6BC64EE4DCE4}" dt="2023-05-21T21:55:30.694" v="18713"/>
          <ac:spMkLst>
            <pc:docMk/>
            <pc:sldMk cId="1079913831" sldId="398"/>
            <ac:spMk id="29" creationId="{9EB1F26D-DE1E-6E68-81B8-DF32934FE39D}"/>
          </ac:spMkLst>
        </pc:spChg>
        <pc:spChg chg="mod">
          <ac:chgData name="Zhihao Liu" userId="66dd78f6-25d2-410b-91c7-5a34b2c67a14" providerId="ADAL" clId="{929931E8-95C8-49C1-949A-6BC64EE4DCE4}" dt="2023-05-21T21:55:30.694" v="18713"/>
          <ac:spMkLst>
            <pc:docMk/>
            <pc:sldMk cId="1079913831" sldId="398"/>
            <ac:spMk id="31" creationId="{045F753A-18BF-CBD4-FACE-6F9DFB6A1B19}"/>
          </ac:spMkLst>
        </pc:spChg>
        <pc:spChg chg="del">
          <ac:chgData name="Zhihao Liu" userId="66dd78f6-25d2-410b-91c7-5a34b2c67a14" providerId="ADAL" clId="{929931E8-95C8-49C1-949A-6BC64EE4DCE4}" dt="2023-05-21T21:55:23.133" v="18712" actId="478"/>
          <ac:spMkLst>
            <pc:docMk/>
            <pc:sldMk cId="1079913831" sldId="398"/>
            <ac:spMk id="32" creationId="{E65483E0-36E2-3D19-50F1-829044A0051C}"/>
          </ac:spMkLst>
        </pc:spChg>
        <pc:spChg chg="mod">
          <ac:chgData name="Zhihao Liu" userId="66dd78f6-25d2-410b-91c7-5a34b2c67a14" providerId="ADAL" clId="{929931E8-95C8-49C1-949A-6BC64EE4DCE4}" dt="2023-05-21T21:55:30.694" v="18713"/>
          <ac:spMkLst>
            <pc:docMk/>
            <pc:sldMk cId="1079913831" sldId="398"/>
            <ac:spMk id="33" creationId="{1B4ED5BE-342F-CDC4-6C09-FE872B53B07E}"/>
          </ac:spMkLst>
        </pc:spChg>
        <pc:spChg chg="mod">
          <ac:chgData name="Zhihao Liu" userId="66dd78f6-25d2-410b-91c7-5a34b2c67a14" providerId="ADAL" clId="{929931E8-95C8-49C1-949A-6BC64EE4DCE4}" dt="2023-05-21T21:55:30.694" v="18713"/>
          <ac:spMkLst>
            <pc:docMk/>
            <pc:sldMk cId="1079913831" sldId="398"/>
            <ac:spMk id="34" creationId="{03512CDB-4E46-C5AF-9C5F-673B783C6694}"/>
          </ac:spMkLst>
        </pc:spChg>
        <pc:spChg chg="mod">
          <ac:chgData name="Zhihao Liu" userId="66dd78f6-25d2-410b-91c7-5a34b2c67a14" providerId="ADAL" clId="{929931E8-95C8-49C1-949A-6BC64EE4DCE4}" dt="2023-05-21T21:55:30.694" v="18713"/>
          <ac:spMkLst>
            <pc:docMk/>
            <pc:sldMk cId="1079913831" sldId="398"/>
            <ac:spMk id="35" creationId="{163BB577-CFF6-92CA-76F5-9ED28FFE8849}"/>
          </ac:spMkLst>
        </pc:spChg>
        <pc:spChg chg="mod">
          <ac:chgData name="Zhihao Liu" userId="66dd78f6-25d2-410b-91c7-5a34b2c67a14" providerId="ADAL" clId="{929931E8-95C8-49C1-949A-6BC64EE4DCE4}" dt="2023-05-21T21:55:30.694" v="18713"/>
          <ac:spMkLst>
            <pc:docMk/>
            <pc:sldMk cId="1079913831" sldId="398"/>
            <ac:spMk id="36" creationId="{854BC374-88C4-C756-E2DA-2817FE5DC42C}"/>
          </ac:spMkLst>
        </pc:spChg>
        <pc:spChg chg="mod">
          <ac:chgData name="Zhihao Liu" userId="66dd78f6-25d2-410b-91c7-5a34b2c67a14" providerId="ADAL" clId="{929931E8-95C8-49C1-949A-6BC64EE4DCE4}" dt="2023-05-21T21:55:30.694" v="18713"/>
          <ac:spMkLst>
            <pc:docMk/>
            <pc:sldMk cId="1079913831" sldId="398"/>
            <ac:spMk id="37" creationId="{7B037B52-8444-5B51-28C5-A75EE179AE23}"/>
          </ac:spMkLst>
        </pc:spChg>
        <pc:spChg chg="mod">
          <ac:chgData name="Zhihao Liu" userId="66dd78f6-25d2-410b-91c7-5a34b2c67a14" providerId="ADAL" clId="{929931E8-95C8-49C1-949A-6BC64EE4DCE4}" dt="2023-05-21T21:55:30.694" v="18713"/>
          <ac:spMkLst>
            <pc:docMk/>
            <pc:sldMk cId="1079913831" sldId="398"/>
            <ac:spMk id="38" creationId="{F2D8ADB0-000D-1C9D-74D0-171851DE17E3}"/>
          </ac:spMkLst>
        </pc:spChg>
        <pc:spChg chg="mod">
          <ac:chgData name="Zhihao Liu" userId="66dd78f6-25d2-410b-91c7-5a34b2c67a14" providerId="ADAL" clId="{929931E8-95C8-49C1-949A-6BC64EE4DCE4}" dt="2023-05-21T21:55:30.694" v="18713"/>
          <ac:spMkLst>
            <pc:docMk/>
            <pc:sldMk cId="1079913831" sldId="398"/>
            <ac:spMk id="39" creationId="{504744C9-9285-46D5-D307-CDA42288F2D9}"/>
          </ac:spMkLst>
        </pc:spChg>
        <pc:spChg chg="mod">
          <ac:chgData name="Zhihao Liu" userId="66dd78f6-25d2-410b-91c7-5a34b2c67a14" providerId="ADAL" clId="{929931E8-95C8-49C1-949A-6BC64EE4DCE4}" dt="2023-05-21T21:55:30.694" v="18713"/>
          <ac:spMkLst>
            <pc:docMk/>
            <pc:sldMk cId="1079913831" sldId="398"/>
            <ac:spMk id="40" creationId="{A490C0CA-CD2F-130E-729A-C5D323394668}"/>
          </ac:spMkLst>
        </pc:spChg>
        <pc:spChg chg="mod">
          <ac:chgData name="Zhihao Liu" userId="66dd78f6-25d2-410b-91c7-5a34b2c67a14" providerId="ADAL" clId="{929931E8-95C8-49C1-949A-6BC64EE4DCE4}" dt="2023-05-21T21:55:30.694" v="18713"/>
          <ac:spMkLst>
            <pc:docMk/>
            <pc:sldMk cId="1079913831" sldId="398"/>
            <ac:spMk id="41" creationId="{53D4306A-9F32-14A0-33E1-DA71E2AD4403}"/>
          </ac:spMkLst>
        </pc:spChg>
        <pc:spChg chg="mod">
          <ac:chgData name="Zhihao Liu" userId="66dd78f6-25d2-410b-91c7-5a34b2c67a14" providerId="ADAL" clId="{929931E8-95C8-49C1-949A-6BC64EE4DCE4}" dt="2023-05-21T21:55:30.694" v="18713"/>
          <ac:spMkLst>
            <pc:docMk/>
            <pc:sldMk cId="1079913831" sldId="398"/>
            <ac:spMk id="42" creationId="{3D484BEC-ADA6-FB9C-0EB2-9B39BF5A5834}"/>
          </ac:spMkLst>
        </pc:spChg>
        <pc:spChg chg="mod">
          <ac:chgData name="Zhihao Liu" userId="66dd78f6-25d2-410b-91c7-5a34b2c67a14" providerId="ADAL" clId="{929931E8-95C8-49C1-949A-6BC64EE4DCE4}" dt="2023-05-21T21:55:30.694" v="18713"/>
          <ac:spMkLst>
            <pc:docMk/>
            <pc:sldMk cId="1079913831" sldId="398"/>
            <ac:spMk id="43" creationId="{82F39525-2BC4-0031-5593-A4230357D7EE}"/>
          </ac:spMkLst>
        </pc:spChg>
        <pc:spChg chg="mod">
          <ac:chgData name="Zhihao Liu" userId="66dd78f6-25d2-410b-91c7-5a34b2c67a14" providerId="ADAL" clId="{929931E8-95C8-49C1-949A-6BC64EE4DCE4}" dt="2023-05-21T21:55:30.694" v="18713"/>
          <ac:spMkLst>
            <pc:docMk/>
            <pc:sldMk cId="1079913831" sldId="398"/>
            <ac:spMk id="49" creationId="{30130295-DCDD-8789-957F-B40D74BD1F7F}"/>
          </ac:spMkLst>
        </pc:spChg>
        <pc:spChg chg="mod">
          <ac:chgData name="Zhihao Liu" userId="66dd78f6-25d2-410b-91c7-5a34b2c67a14" providerId="ADAL" clId="{929931E8-95C8-49C1-949A-6BC64EE4DCE4}" dt="2023-05-21T21:55:30.694" v="18713"/>
          <ac:spMkLst>
            <pc:docMk/>
            <pc:sldMk cId="1079913831" sldId="398"/>
            <ac:spMk id="50" creationId="{8CF60135-65CC-7E69-E8FE-5FE39D522F09}"/>
          </ac:spMkLst>
        </pc:spChg>
        <pc:spChg chg="add del mod">
          <ac:chgData name="Zhihao Liu" userId="66dd78f6-25d2-410b-91c7-5a34b2c67a14" providerId="ADAL" clId="{929931E8-95C8-49C1-949A-6BC64EE4DCE4}" dt="2023-05-21T21:56:15.462" v="18716"/>
          <ac:spMkLst>
            <pc:docMk/>
            <pc:sldMk cId="1079913831" sldId="398"/>
            <ac:spMk id="56" creationId="{F4D7351C-44D4-1538-CCBA-9EF469EFEBB9}"/>
          </ac:spMkLst>
        </pc:spChg>
        <pc:spChg chg="add del mod">
          <ac:chgData name="Zhihao Liu" userId="66dd78f6-25d2-410b-91c7-5a34b2c67a14" providerId="ADAL" clId="{929931E8-95C8-49C1-949A-6BC64EE4DCE4}" dt="2023-05-21T21:56:15.462" v="18716"/>
          <ac:spMkLst>
            <pc:docMk/>
            <pc:sldMk cId="1079913831" sldId="398"/>
            <ac:spMk id="60" creationId="{AE0BBDDC-BD2A-81B2-4043-EDD4138DEA9F}"/>
          </ac:spMkLst>
        </pc:spChg>
        <pc:spChg chg="add del mod">
          <ac:chgData name="Zhihao Liu" userId="66dd78f6-25d2-410b-91c7-5a34b2c67a14" providerId="ADAL" clId="{929931E8-95C8-49C1-949A-6BC64EE4DCE4}" dt="2023-05-21T21:56:15.462" v="18716"/>
          <ac:spMkLst>
            <pc:docMk/>
            <pc:sldMk cId="1079913831" sldId="398"/>
            <ac:spMk id="61" creationId="{664E0950-8B90-3BAD-E9BC-7A6E3BD80CBA}"/>
          </ac:spMkLst>
        </pc:spChg>
        <pc:spChg chg="add del mod">
          <ac:chgData name="Zhihao Liu" userId="66dd78f6-25d2-410b-91c7-5a34b2c67a14" providerId="ADAL" clId="{929931E8-95C8-49C1-949A-6BC64EE4DCE4}" dt="2023-05-21T21:56:15.462" v="18716"/>
          <ac:spMkLst>
            <pc:docMk/>
            <pc:sldMk cId="1079913831" sldId="398"/>
            <ac:spMk id="62" creationId="{193FFF7C-F3E5-6502-5822-EF9A6AE168D3}"/>
          </ac:spMkLst>
        </pc:spChg>
        <pc:spChg chg="add del mod">
          <ac:chgData name="Zhihao Liu" userId="66dd78f6-25d2-410b-91c7-5a34b2c67a14" providerId="ADAL" clId="{929931E8-95C8-49C1-949A-6BC64EE4DCE4}" dt="2023-05-21T21:56:15.462" v="18716"/>
          <ac:spMkLst>
            <pc:docMk/>
            <pc:sldMk cId="1079913831" sldId="398"/>
            <ac:spMk id="63" creationId="{33FB03AA-FACB-3952-FDF3-1F9AE45EA545}"/>
          </ac:spMkLst>
        </pc:spChg>
        <pc:spChg chg="add del mod">
          <ac:chgData name="Zhihao Liu" userId="66dd78f6-25d2-410b-91c7-5a34b2c67a14" providerId="ADAL" clId="{929931E8-95C8-49C1-949A-6BC64EE4DCE4}" dt="2023-05-21T21:56:15.462" v="18716"/>
          <ac:spMkLst>
            <pc:docMk/>
            <pc:sldMk cId="1079913831" sldId="398"/>
            <ac:spMk id="64" creationId="{8D8E6491-E7CD-7580-694A-F880B02613B4}"/>
          </ac:spMkLst>
        </pc:spChg>
        <pc:spChg chg="add del mod">
          <ac:chgData name="Zhihao Liu" userId="66dd78f6-25d2-410b-91c7-5a34b2c67a14" providerId="ADAL" clId="{929931E8-95C8-49C1-949A-6BC64EE4DCE4}" dt="2023-05-21T21:56:15.462" v="18716"/>
          <ac:spMkLst>
            <pc:docMk/>
            <pc:sldMk cId="1079913831" sldId="398"/>
            <ac:spMk id="65" creationId="{627DD769-0BD1-2F44-75A8-4ADFB8BC4DF3}"/>
          </ac:spMkLst>
        </pc:spChg>
        <pc:spChg chg="add del mod">
          <ac:chgData name="Zhihao Liu" userId="66dd78f6-25d2-410b-91c7-5a34b2c67a14" providerId="ADAL" clId="{929931E8-95C8-49C1-949A-6BC64EE4DCE4}" dt="2023-05-21T21:56:15.462" v="18716"/>
          <ac:spMkLst>
            <pc:docMk/>
            <pc:sldMk cId="1079913831" sldId="398"/>
            <ac:spMk id="66" creationId="{306B7883-B060-E557-FE36-724E4AA7180D}"/>
          </ac:spMkLst>
        </pc:spChg>
        <pc:spChg chg="add del mod">
          <ac:chgData name="Zhihao Liu" userId="66dd78f6-25d2-410b-91c7-5a34b2c67a14" providerId="ADAL" clId="{929931E8-95C8-49C1-949A-6BC64EE4DCE4}" dt="2023-05-21T21:56:15.462" v="18716"/>
          <ac:spMkLst>
            <pc:docMk/>
            <pc:sldMk cId="1079913831" sldId="398"/>
            <ac:spMk id="70" creationId="{10C77BB7-8245-229A-DCE1-C51A0B7A4C6F}"/>
          </ac:spMkLst>
        </pc:spChg>
        <pc:spChg chg="add del mod">
          <ac:chgData name="Zhihao Liu" userId="66dd78f6-25d2-410b-91c7-5a34b2c67a14" providerId="ADAL" clId="{929931E8-95C8-49C1-949A-6BC64EE4DCE4}" dt="2023-05-21T21:56:15.462" v="18716"/>
          <ac:spMkLst>
            <pc:docMk/>
            <pc:sldMk cId="1079913831" sldId="398"/>
            <ac:spMk id="71" creationId="{694BFCF6-2D7A-4BAF-4B63-C97F970310F6}"/>
          </ac:spMkLst>
        </pc:spChg>
        <pc:spChg chg="add del mod">
          <ac:chgData name="Zhihao Liu" userId="66dd78f6-25d2-410b-91c7-5a34b2c67a14" providerId="ADAL" clId="{929931E8-95C8-49C1-949A-6BC64EE4DCE4}" dt="2023-05-21T21:56:15.462" v="18716"/>
          <ac:spMkLst>
            <pc:docMk/>
            <pc:sldMk cId="1079913831" sldId="398"/>
            <ac:spMk id="72" creationId="{75E8BBDB-A2FD-034A-C632-1E3EE4A80D07}"/>
          </ac:spMkLst>
        </pc:spChg>
        <pc:spChg chg="add del mod">
          <ac:chgData name="Zhihao Liu" userId="66dd78f6-25d2-410b-91c7-5a34b2c67a14" providerId="ADAL" clId="{929931E8-95C8-49C1-949A-6BC64EE4DCE4}" dt="2023-05-21T21:56:15.462" v="18716"/>
          <ac:spMkLst>
            <pc:docMk/>
            <pc:sldMk cId="1079913831" sldId="398"/>
            <ac:spMk id="73" creationId="{1866DA89-3991-DBA2-2C4F-A52868FFFEAC}"/>
          </ac:spMkLst>
        </pc:spChg>
        <pc:spChg chg="add del mod">
          <ac:chgData name="Zhihao Liu" userId="66dd78f6-25d2-410b-91c7-5a34b2c67a14" providerId="ADAL" clId="{929931E8-95C8-49C1-949A-6BC64EE4DCE4}" dt="2023-05-21T21:56:15.462" v="18716"/>
          <ac:spMkLst>
            <pc:docMk/>
            <pc:sldMk cId="1079913831" sldId="398"/>
            <ac:spMk id="74" creationId="{F7E0F9AA-D680-C000-405A-B12C4063701C}"/>
          </ac:spMkLst>
        </pc:spChg>
        <pc:spChg chg="add del mod">
          <ac:chgData name="Zhihao Liu" userId="66dd78f6-25d2-410b-91c7-5a34b2c67a14" providerId="ADAL" clId="{929931E8-95C8-49C1-949A-6BC64EE4DCE4}" dt="2023-05-21T21:56:15.462" v="18716"/>
          <ac:spMkLst>
            <pc:docMk/>
            <pc:sldMk cId="1079913831" sldId="398"/>
            <ac:spMk id="75" creationId="{856187DC-59DD-217F-ED15-3B2EFFC6A637}"/>
          </ac:spMkLst>
        </pc:spChg>
        <pc:spChg chg="add del mod">
          <ac:chgData name="Zhihao Liu" userId="66dd78f6-25d2-410b-91c7-5a34b2c67a14" providerId="ADAL" clId="{929931E8-95C8-49C1-949A-6BC64EE4DCE4}" dt="2023-05-21T21:56:15.462" v="18716"/>
          <ac:spMkLst>
            <pc:docMk/>
            <pc:sldMk cId="1079913831" sldId="398"/>
            <ac:spMk id="76" creationId="{177DBBEE-0433-6734-0D92-296311FC6333}"/>
          </ac:spMkLst>
        </pc:spChg>
        <pc:spChg chg="add del mod">
          <ac:chgData name="Zhihao Liu" userId="66dd78f6-25d2-410b-91c7-5a34b2c67a14" providerId="ADAL" clId="{929931E8-95C8-49C1-949A-6BC64EE4DCE4}" dt="2023-05-21T21:56:15.462" v="18716"/>
          <ac:spMkLst>
            <pc:docMk/>
            <pc:sldMk cId="1079913831" sldId="398"/>
            <ac:spMk id="77" creationId="{D2DB86A2-794E-3A36-970B-628C0E418E1B}"/>
          </ac:spMkLst>
        </pc:spChg>
        <pc:spChg chg="add del mod">
          <ac:chgData name="Zhihao Liu" userId="66dd78f6-25d2-410b-91c7-5a34b2c67a14" providerId="ADAL" clId="{929931E8-95C8-49C1-949A-6BC64EE4DCE4}" dt="2023-05-21T21:56:15.462" v="18716"/>
          <ac:spMkLst>
            <pc:docMk/>
            <pc:sldMk cId="1079913831" sldId="398"/>
            <ac:spMk id="78" creationId="{8050FE1D-0073-2B49-F4AA-30AF902CF0D6}"/>
          </ac:spMkLst>
        </pc:spChg>
        <pc:spChg chg="add del mod">
          <ac:chgData name="Zhihao Liu" userId="66dd78f6-25d2-410b-91c7-5a34b2c67a14" providerId="ADAL" clId="{929931E8-95C8-49C1-949A-6BC64EE4DCE4}" dt="2023-05-21T21:56:15.462" v="18716"/>
          <ac:spMkLst>
            <pc:docMk/>
            <pc:sldMk cId="1079913831" sldId="398"/>
            <ac:spMk id="79" creationId="{14570ADD-4B88-A61B-9F84-83785D2E18C5}"/>
          </ac:spMkLst>
        </pc:spChg>
        <pc:spChg chg="add del mod">
          <ac:chgData name="Zhihao Liu" userId="66dd78f6-25d2-410b-91c7-5a34b2c67a14" providerId="ADAL" clId="{929931E8-95C8-49C1-949A-6BC64EE4DCE4}" dt="2023-05-21T21:56:15.462" v="18716"/>
          <ac:spMkLst>
            <pc:docMk/>
            <pc:sldMk cId="1079913831" sldId="398"/>
            <ac:spMk id="80" creationId="{E12DE988-3A4F-BAFA-8FC9-AC6D8CF1F9D6}"/>
          </ac:spMkLst>
        </pc:spChg>
        <pc:spChg chg="add del mod">
          <ac:chgData name="Zhihao Liu" userId="66dd78f6-25d2-410b-91c7-5a34b2c67a14" providerId="ADAL" clId="{929931E8-95C8-49C1-949A-6BC64EE4DCE4}" dt="2023-05-21T21:56:15.462" v="18716"/>
          <ac:spMkLst>
            <pc:docMk/>
            <pc:sldMk cId="1079913831" sldId="398"/>
            <ac:spMk id="81" creationId="{8C985093-A0EE-57F3-2693-E953CED62CCF}"/>
          </ac:spMkLst>
        </pc:spChg>
        <pc:spChg chg="add del mod">
          <ac:chgData name="Zhihao Liu" userId="66dd78f6-25d2-410b-91c7-5a34b2c67a14" providerId="ADAL" clId="{929931E8-95C8-49C1-949A-6BC64EE4DCE4}" dt="2023-05-21T21:56:15.462" v="18716"/>
          <ac:spMkLst>
            <pc:docMk/>
            <pc:sldMk cId="1079913831" sldId="398"/>
            <ac:spMk id="82" creationId="{B48B5464-AAF2-AC49-2D4B-7F40D0A41A8C}"/>
          </ac:spMkLst>
        </pc:spChg>
        <pc:spChg chg="add del mod">
          <ac:chgData name="Zhihao Liu" userId="66dd78f6-25d2-410b-91c7-5a34b2c67a14" providerId="ADAL" clId="{929931E8-95C8-49C1-949A-6BC64EE4DCE4}" dt="2023-05-21T21:56:15.462" v="18716"/>
          <ac:spMkLst>
            <pc:docMk/>
            <pc:sldMk cId="1079913831" sldId="398"/>
            <ac:spMk id="83" creationId="{ECA21637-B585-4EEC-23E3-D131057749B3}"/>
          </ac:spMkLst>
        </pc:spChg>
        <pc:spChg chg="add del mod">
          <ac:chgData name="Zhihao Liu" userId="66dd78f6-25d2-410b-91c7-5a34b2c67a14" providerId="ADAL" clId="{929931E8-95C8-49C1-949A-6BC64EE4DCE4}" dt="2023-05-21T21:56:15.462" v="18716"/>
          <ac:spMkLst>
            <pc:docMk/>
            <pc:sldMk cId="1079913831" sldId="398"/>
            <ac:spMk id="84" creationId="{FB8F3A67-EEB6-117E-89A5-5798A6A277A9}"/>
          </ac:spMkLst>
        </pc:spChg>
        <pc:spChg chg="del mod">
          <ac:chgData name="Zhihao Liu" userId="66dd78f6-25d2-410b-91c7-5a34b2c67a14" providerId="ADAL" clId="{929931E8-95C8-49C1-949A-6BC64EE4DCE4}" dt="2023-05-21T22:00:33.560" v="18766" actId="478"/>
          <ac:spMkLst>
            <pc:docMk/>
            <pc:sldMk cId="1079913831" sldId="398"/>
            <ac:spMk id="94" creationId="{4E43B0C5-971E-C782-4801-1E58CAEE1015}"/>
          </ac:spMkLst>
        </pc:spChg>
        <pc:spChg chg="del mod">
          <ac:chgData name="Zhihao Liu" userId="66dd78f6-25d2-410b-91c7-5a34b2c67a14" providerId="ADAL" clId="{929931E8-95C8-49C1-949A-6BC64EE4DCE4}" dt="2023-05-21T22:00:29.184" v="18765" actId="478"/>
          <ac:spMkLst>
            <pc:docMk/>
            <pc:sldMk cId="1079913831" sldId="398"/>
            <ac:spMk id="95" creationId="{7E7B10BA-C018-2758-2F16-64FB1E3D26D9}"/>
          </ac:spMkLst>
        </pc:spChg>
        <pc:spChg chg="add mod">
          <ac:chgData name="Zhihao Liu" userId="66dd78f6-25d2-410b-91c7-5a34b2c67a14" providerId="ADAL" clId="{929931E8-95C8-49C1-949A-6BC64EE4DCE4}" dt="2023-05-21T22:11:58.556" v="18963" actId="404"/>
          <ac:spMkLst>
            <pc:docMk/>
            <pc:sldMk cId="1079913831" sldId="398"/>
            <ac:spMk id="103" creationId="{744F87D4-C89E-88F0-386F-0133A8142151}"/>
          </ac:spMkLst>
        </pc:spChg>
        <pc:grpChg chg="add del mod">
          <ac:chgData name="Zhihao Liu" userId="66dd78f6-25d2-410b-91c7-5a34b2c67a14" providerId="ADAL" clId="{929931E8-95C8-49C1-949A-6BC64EE4DCE4}" dt="2023-05-21T21:55:34.033" v="18714"/>
          <ac:grpSpMkLst>
            <pc:docMk/>
            <pc:sldMk cId="1079913831" sldId="398"/>
            <ac:grpSpMk id="2" creationId="{D3F74E2B-F588-BD57-77D2-E35994824C3C}"/>
          </ac:grpSpMkLst>
        </pc:grpChg>
        <pc:grpChg chg="mod">
          <ac:chgData name="Zhihao Liu" userId="66dd78f6-25d2-410b-91c7-5a34b2c67a14" providerId="ADAL" clId="{929931E8-95C8-49C1-949A-6BC64EE4DCE4}" dt="2023-05-21T21:55:30.694" v="18713"/>
          <ac:grpSpMkLst>
            <pc:docMk/>
            <pc:sldMk cId="1079913831" sldId="398"/>
            <ac:grpSpMk id="4" creationId="{D77905CE-5F5F-75B5-365A-146AB52C4F20}"/>
          </ac:grpSpMkLst>
        </pc:grpChg>
        <pc:grpChg chg="mod">
          <ac:chgData name="Zhihao Liu" userId="66dd78f6-25d2-410b-91c7-5a34b2c67a14" providerId="ADAL" clId="{929931E8-95C8-49C1-949A-6BC64EE4DCE4}" dt="2023-05-21T21:55:30.694" v="18713"/>
          <ac:grpSpMkLst>
            <pc:docMk/>
            <pc:sldMk cId="1079913831" sldId="398"/>
            <ac:grpSpMk id="24" creationId="{D906C766-AA77-CC93-1CEA-56793B338769}"/>
          </ac:grpSpMkLst>
        </pc:grpChg>
        <pc:grpChg chg="mod">
          <ac:chgData name="Zhihao Liu" userId="66dd78f6-25d2-410b-91c7-5a34b2c67a14" providerId="ADAL" clId="{929931E8-95C8-49C1-949A-6BC64EE4DCE4}" dt="2023-05-21T21:55:30.694" v="18713"/>
          <ac:grpSpMkLst>
            <pc:docMk/>
            <pc:sldMk cId="1079913831" sldId="398"/>
            <ac:grpSpMk id="48" creationId="{38189B1B-88E1-24D0-DAC1-7BAA16787486}"/>
          </ac:grpSpMkLst>
        </pc:grpChg>
        <pc:grpChg chg="add mod">
          <ac:chgData name="Zhihao Liu" userId="66dd78f6-25d2-410b-91c7-5a34b2c67a14" providerId="ADAL" clId="{929931E8-95C8-49C1-949A-6BC64EE4DCE4}" dt="2023-05-21T21:59:09.452" v="18749" actId="167"/>
          <ac:grpSpMkLst>
            <pc:docMk/>
            <pc:sldMk cId="1079913831" sldId="398"/>
            <ac:grpSpMk id="88" creationId="{A006E270-711F-FEC6-21F0-062893AE38CC}"/>
          </ac:grpSpMkLst>
        </pc:grpChg>
        <pc:grpChg chg="mod">
          <ac:chgData name="Zhihao Liu" userId="66dd78f6-25d2-410b-91c7-5a34b2c67a14" providerId="ADAL" clId="{929931E8-95C8-49C1-949A-6BC64EE4DCE4}" dt="2023-05-21T21:58:38.292" v="18742" actId="1076"/>
          <ac:grpSpMkLst>
            <pc:docMk/>
            <pc:sldMk cId="1079913831" sldId="398"/>
            <ac:grpSpMk id="93" creationId="{80AD242D-0A62-0876-3BDA-0948098B848B}"/>
          </ac:grpSpMkLst>
        </pc:grpChg>
        <pc:picChg chg="mod">
          <ac:chgData name="Zhihao Liu" userId="66dd78f6-25d2-410b-91c7-5a34b2c67a14" providerId="ADAL" clId="{929931E8-95C8-49C1-949A-6BC64EE4DCE4}" dt="2023-05-21T21:55:30.694" v="18713"/>
          <ac:picMkLst>
            <pc:docMk/>
            <pc:sldMk cId="1079913831" sldId="398"/>
            <ac:picMk id="13" creationId="{E2E60BB6-679F-8824-E146-84C99C591589}"/>
          </ac:picMkLst>
        </pc:picChg>
        <pc:picChg chg="mod">
          <ac:chgData name="Zhihao Liu" userId="66dd78f6-25d2-410b-91c7-5a34b2c67a14" providerId="ADAL" clId="{929931E8-95C8-49C1-949A-6BC64EE4DCE4}" dt="2023-05-21T21:55:30.694" v="18713"/>
          <ac:picMkLst>
            <pc:docMk/>
            <pc:sldMk cId="1079913831" sldId="398"/>
            <ac:picMk id="14" creationId="{FE036AC3-241B-5E02-58BD-82D8989D7AF8}"/>
          </ac:picMkLst>
        </pc:picChg>
        <pc:picChg chg="mod">
          <ac:chgData name="Zhihao Liu" userId="66dd78f6-25d2-410b-91c7-5a34b2c67a14" providerId="ADAL" clId="{929931E8-95C8-49C1-949A-6BC64EE4DCE4}" dt="2023-05-21T21:55:30.694" v="18713"/>
          <ac:picMkLst>
            <pc:docMk/>
            <pc:sldMk cId="1079913831" sldId="398"/>
            <ac:picMk id="15" creationId="{C0821F63-A532-6A0B-3E24-96E317DE4A88}"/>
          </ac:picMkLst>
        </pc:picChg>
        <pc:picChg chg="mod">
          <ac:chgData name="Zhihao Liu" userId="66dd78f6-25d2-410b-91c7-5a34b2c67a14" providerId="ADAL" clId="{929931E8-95C8-49C1-949A-6BC64EE4DCE4}" dt="2023-05-21T21:55:30.694" v="18713"/>
          <ac:picMkLst>
            <pc:docMk/>
            <pc:sldMk cId="1079913831" sldId="398"/>
            <ac:picMk id="16" creationId="{612FA3B5-A3D1-7BBB-F042-7DE1FB9C8377}"/>
          </ac:picMkLst>
        </pc:picChg>
        <pc:picChg chg="mod">
          <ac:chgData name="Zhihao Liu" userId="66dd78f6-25d2-410b-91c7-5a34b2c67a14" providerId="ADAL" clId="{929931E8-95C8-49C1-949A-6BC64EE4DCE4}" dt="2023-05-21T21:55:30.694" v="18713"/>
          <ac:picMkLst>
            <pc:docMk/>
            <pc:sldMk cId="1079913831" sldId="398"/>
            <ac:picMk id="25" creationId="{9F03EA07-D5EE-322A-37DE-23B017CE86AA}"/>
          </ac:picMkLst>
        </pc:picChg>
        <pc:picChg chg="mod">
          <ac:chgData name="Zhihao Liu" userId="66dd78f6-25d2-410b-91c7-5a34b2c67a14" providerId="ADAL" clId="{929931E8-95C8-49C1-949A-6BC64EE4DCE4}" dt="2023-05-21T21:55:30.694" v="18713"/>
          <ac:picMkLst>
            <pc:docMk/>
            <pc:sldMk cId="1079913831" sldId="398"/>
            <ac:picMk id="26" creationId="{683D696E-B7B8-D0C7-69D5-1DACD833B43B}"/>
          </ac:picMkLst>
        </pc:picChg>
        <pc:picChg chg="mod">
          <ac:chgData name="Zhihao Liu" userId="66dd78f6-25d2-410b-91c7-5a34b2c67a14" providerId="ADAL" clId="{929931E8-95C8-49C1-949A-6BC64EE4DCE4}" dt="2023-05-21T21:55:30.694" v="18713"/>
          <ac:picMkLst>
            <pc:docMk/>
            <pc:sldMk cId="1079913831" sldId="398"/>
            <ac:picMk id="27" creationId="{3F1B01E1-77B0-AE51-A5DE-6D0DC2A9E226}"/>
          </ac:picMkLst>
        </pc:picChg>
        <pc:picChg chg="del">
          <ac:chgData name="Zhihao Liu" userId="66dd78f6-25d2-410b-91c7-5a34b2c67a14" providerId="ADAL" clId="{929931E8-95C8-49C1-949A-6BC64EE4DCE4}" dt="2023-05-21T21:55:20.183" v="18711" actId="478"/>
          <ac:picMkLst>
            <pc:docMk/>
            <pc:sldMk cId="1079913831" sldId="398"/>
            <ac:picMk id="30" creationId="{A91BA7CF-1F39-B690-5809-A2177FC0B9E3}"/>
          </ac:picMkLst>
        </pc:picChg>
        <pc:picChg chg="mod">
          <ac:chgData name="Zhihao Liu" userId="66dd78f6-25d2-410b-91c7-5a34b2c67a14" providerId="ADAL" clId="{929931E8-95C8-49C1-949A-6BC64EE4DCE4}" dt="2023-05-21T21:55:30.694" v="18713"/>
          <ac:picMkLst>
            <pc:docMk/>
            <pc:sldMk cId="1079913831" sldId="398"/>
            <ac:picMk id="44" creationId="{1DFA547C-8EC0-2C13-8017-CCA0A9BD6131}"/>
          </ac:picMkLst>
        </pc:picChg>
        <pc:picChg chg="mod">
          <ac:chgData name="Zhihao Liu" userId="66dd78f6-25d2-410b-91c7-5a34b2c67a14" providerId="ADAL" clId="{929931E8-95C8-49C1-949A-6BC64EE4DCE4}" dt="2023-05-21T21:55:30.694" v="18713"/>
          <ac:picMkLst>
            <pc:docMk/>
            <pc:sldMk cId="1079913831" sldId="398"/>
            <ac:picMk id="45" creationId="{E2B55265-7CC2-9253-9639-75B3D2210601}"/>
          </ac:picMkLst>
        </pc:picChg>
        <pc:picChg chg="mod">
          <ac:chgData name="Zhihao Liu" userId="66dd78f6-25d2-410b-91c7-5a34b2c67a14" providerId="ADAL" clId="{929931E8-95C8-49C1-949A-6BC64EE4DCE4}" dt="2023-05-21T21:55:30.694" v="18713"/>
          <ac:picMkLst>
            <pc:docMk/>
            <pc:sldMk cId="1079913831" sldId="398"/>
            <ac:picMk id="46" creationId="{A938FF2F-64C9-0158-204F-484D9CFF1249}"/>
          </ac:picMkLst>
        </pc:picChg>
        <pc:picChg chg="mod">
          <ac:chgData name="Zhihao Liu" userId="66dd78f6-25d2-410b-91c7-5a34b2c67a14" providerId="ADAL" clId="{929931E8-95C8-49C1-949A-6BC64EE4DCE4}" dt="2023-05-21T21:55:30.694" v="18713"/>
          <ac:picMkLst>
            <pc:docMk/>
            <pc:sldMk cId="1079913831" sldId="398"/>
            <ac:picMk id="47" creationId="{F94E0E7B-BF9B-4422-3DFF-11D93BB4466F}"/>
          </ac:picMkLst>
        </pc:picChg>
        <pc:picChg chg="mod">
          <ac:chgData name="Zhihao Liu" userId="66dd78f6-25d2-410b-91c7-5a34b2c67a14" providerId="ADAL" clId="{929931E8-95C8-49C1-949A-6BC64EE4DCE4}" dt="2023-05-21T21:55:30.694" v="18713"/>
          <ac:picMkLst>
            <pc:docMk/>
            <pc:sldMk cId="1079913831" sldId="398"/>
            <ac:picMk id="51" creationId="{98AA69F1-0808-BBA8-7E86-864FD1B952C3}"/>
          </ac:picMkLst>
        </pc:picChg>
        <pc:picChg chg="mod">
          <ac:chgData name="Zhihao Liu" userId="66dd78f6-25d2-410b-91c7-5a34b2c67a14" providerId="ADAL" clId="{929931E8-95C8-49C1-949A-6BC64EE4DCE4}" dt="2023-05-21T21:55:30.694" v="18713"/>
          <ac:picMkLst>
            <pc:docMk/>
            <pc:sldMk cId="1079913831" sldId="398"/>
            <ac:picMk id="52" creationId="{09D46793-25D6-4299-AAAF-E0920BED068D}"/>
          </ac:picMkLst>
        </pc:picChg>
        <pc:picChg chg="mod">
          <ac:chgData name="Zhihao Liu" userId="66dd78f6-25d2-410b-91c7-5a34b2c67a14" providerId="ADAL" clId="{929931E8-95C8-49C1-949A-6BC64EE4DCE4}" dt="2023-05-21T21:55:30.694" v="18713"/>
          <ac:picMkLst>
            <pc:docMk/>
            <pc:sldMk cId="1079913831" sldId="398"/>
            <ac:picMk id="53" creationId="{7E384E67-A7B4-2E31-5FE2-07E891DB7C42}"/>
          </ac:picMkLst>
        </pc:picChg>
        <pc:picChg chg="add del mod">
          <ac:chgData name="Zhihao Liu" userId="66dd78f6-25d2-410b-91c7-5a34b2c67a14" providerId="ADAL" clId="{929931E8-95C8-49C1-949A-6BC64EE4DCE4}" dt="2023-05-21T21:56:15.462" v="18716"/>
          <ac:picMkLst>
            <pc:docMk/>
            <pc:sldMk cId="1079913831" sldId="398"/>
            <ac:picMk id="57" creationId="{C38B4D30-7FE5-E377-AE52-A40DF5A2A1A2}"/>
          </ac:picMkLst>
        </pc:picChg>
        <pc:picChg chg="add del mod">
          <ac:chgData name="Zhihao Liu" userId="66dd78f6-25d2-410b-91c7-5a34b2c67a14" providerId="ADAL" clId="{929931E8-95C8-49C1-949A-6BC64EE4DCE4}" dt="2023-05-21T21:56:15.462" v="18716"/>
          <ac:picMkLst>
            <pc:docMk/>
            <pc:sldMk cId="1079913831" sldId="398"/>
            <ac:picMk id="58" creationId="{DC333551-CEB4-059B-2F4C-2475F5663535}"/>
          </ac:picMkLst>
        </pc:picChg>
        <pc:picChg chg="add del mod">
          <ac:chgData name="Zhihao Liu" userId="66dd78f6-25d2-410b-91c7-5a34b2c67a14" providerId="ADAL" clId="{929931E8-95C8-49C1-949A-6BC64EE4DCE4}" dt="2023-05-21T21:56:15.462" v="18716"/>
          <ac:picMkLst>
            <pc:docMk/>
            <pc:sldMk cId="1079913831" sldId="398"/>
            <ac:picMk id="59" creationId="{D8E98C0A-23BE-099E-CCCA-972248AC2C7B}"/>
          </ac:picMkLst>
        </pc:picChg>
        <pc:picChg chg="add del mod">
          <ac:chgData name="Zhihao Liu" userId="66dd78f6-25d2-410b-91c7-5a34b2c67a14" providerId="ADAL" clId="{929931E8-95C8-49C1-949A-6BC64EE4DCE4}" dt="2023-05-21T21:56:15.462" v="18716"/>
          <ac:picMkLst>
            <pc:docMk/>
            <pc:sldMk cId="1079913831" sldId="398"/>
            <ac:picMk id="67" creationId="{DB7ABC3F-CD64-2367-3625-129E1A4EEDBE}"/>
          </ac:picMkLst>
        </pc:picChg>
        <pc:picChg chg="add del mod">
          <ac:chgData name="Zhihao Liu" userId="66dd78f6-25d2-410b-91c7-5a34b2c67a14" providerId="ADAL" clId="{929931E8-95C8-49C1-949A-6BC64EE4DCE4}" dt="2023-05-21T21:56:15.462" v="18716"/>
          <ac:picMkLst>
            <pc:docMk/>
            <pc:sldMk cId="1079913831" sldId="398"/>
            <ac:picMk id="68" creationId="{11F037CD-D87C-0BC3-10E4-689F5BE6BDB8}"/>
          </ac:picMkLst>
        </pc:picChg>
        <pc:picChg chg="add del mod">
          <ac:chgData name="Zhihao Liu" userId="66dd78f6-25d2-410b-91c7-5a34b2c67a14" providerId="ADAL" clId="{929931E8-95C8-49C1-949A-6BC64EE4DCE4}" dt="2023-05-21T21:56:15.462" v="18716"/>
          <ac:picMkLst>
            <pc:docMk/>
            <pc:sldMk cId="1079913831" sldId="398"/>
            <ac:picMk id="69" creationId="{BBD72CC3-6BB0-982F-6E1E-5560B5F69851}"/>
          </ac:picMkLst>
        </pc:picChg>
        <pc:picChg chg="add del mod">
          <ac:chgData name="Zhihao Liu" userId="66dd78f6-25d2-410b-91c7-5a34b2c67a14" providerId="ADAL" clId="{929931E8-95C8-49C1-949A-6BC64EE4DCE4}" dt="2023-05-21T21:56:15.462" v="18716"/>
          <ac:picMkLst>
            <pc:docMk/>
            <pc:sldMk cId="1079913831" sldId="398"/>
            <ac:picMk id="85" creationId="{1F611D30-1123-70B5-D102-9D49ECB966AF}"/>
          </ac:picMkLst>
        </pc:picChg>
        <pc:picChg chg="add mod ord modCrop">
          <ac:chgData name="Zhihao Liu" userId="66dd78f6-25d2-410b-91c7-5a34b2c67a14" providerId="ADAL" clId="{929931E8-95C8-49C1-949A-6BC64EE4DCE4}" dt="2023-05-21T22:00:37.920" v="18767" actId="1076"/>
          <ac:picMkLst>
            <pc:docMk/>
            <pc:sldMk cId="1079913831" sldId="398"/>
            <ac:picMk id="86" creationId="{F2212068-FA36-FDFD-3710-4FFE5A434DC1}"/>
          </ac:picMkLst>
        </pc:picChg>
        <pc:picChg chg="add del mod">
          <ac:chgData name="Zhihao Liu" userId="66dd78f6-25d2-410b-91c7-5a34b2c67a14" providerId="ADAL" clId="{929931E8-95C8-49C1-949A-6BC64EE4DCE4}" dt="2023-05-21T21:57:21.416" v="18728" actId="478"/>
          <ac:picMkLst>
            <pc:docMk/>
            <pc:sldMk cId="1079913831" sldId="398"/>
            <ac:picMk id="87" creationId="{681543F7-F37F-C2A3-C50E-A43AEB7B5711}"/>
          </ac:picMkLst>
        </pc:picChg>
        <pc:picChg chg="mod">
          <ac:chgData name="Zhihao Liu" userId="66dd78f6-25d2-410b-91c7-5a34b2c67a14" providerId="ADAL" clId="{929931E8-95C8-49C1-949A-6BC64EE4DCE4}" dt="2023-05-21T21:58:38.292" v="18742" actId="1076"/>
          <ac:picMkLst>
            <pc:docMk/>
            <pc:sldMk cId="1079913831" sldId="398"/>
            <ac:picMk id="89" creationId="{44EF49D0-1E29-7CEF-D64D-B4267B5D3238}"/>
          </ac:picMkLst>
        </pc:picChg>
        <pc:picChg chg="mod">
          <ac:chgData name="Zhihao Liu" userId="66dd78f6-25d2-410b-91c7-5a34b2c67a14" providerId="ADAL" clId="{929931E8-95C8-49C1-949A-6BC64EE4DCE4}" dt="2023-05-21T21:58:38.292" v="18742" actId="1076"/>
          <ac:picMkLst>
            <pc:docMk/>
            <pc:sldMk cId="1079913831" sldId="398"/>
            <ac:picMk id="90" creationId="{187BA033-C9B8-F8AF-79B2-423CBEBA4ED5}"/>
          </ac:picMkLst>
        </pc:picChg>
        <pc:picChg chg="mod">
          <ac:chgData name="Zhihao Liu" userId="66dd78f6-25d2-410b-91c7-5a34b2c67a14" providerId="ADAL" clId="{929931E8-95C8-49C1-949A-6BC64EE4DCE4}" dt="2023-05-21T21:58:38.292" v="18742" actId="1076"/>
          <ac:picMkLst>
            <pc:docMk/>
            <pc:sldMk cId="1079913831" sldId="398"/>
            <ac:picMk id="91" creationId="{9868BF72-719D-0D52-0197-B8B4E3018178}"/>
          </ac:picMkLst>
        </pc:picChg>
        <pc:picChg chg="mod">
          <ac:chgData name="Zhihao Liu" userId="66dd78f6-25d2-410b-91c7-5a34b2c67a14" providerId="ADAL" clId="{929931E8-95C8-49C1-949A-6BC64EE4DCE4}" dt="2023-05-21T21:58:38.292" v="18742" actId="1076"/>
          <ac:picMkLst>
            <pc:docMk/>
            <pc:sldMk cId="1079913831" sldId="398"/>
            <ac:picMk id="92" creationId="{0DD2D9CD-D3A5-7AC4-2D04-54A8A56D3D2C}"/>
          </ac:picMkLst>
        </pc:picChg>
        <pc:picChg chg="mod">
          <ac:chgData name="Zhihao Liu" userId="66dd78f6-25d2-410b-91c7-5a34b2c67a14" providerId="ADAL" clId="{929931E8-95C8-49C1-949A-6BC64EE4DCE4}" dt="2023-05-21T21:58:38.292" v="18742" actId="1076"/>
          <ac:picMkLst>
            <pc:docMk/>
            <pc:sldMk cId="1079913831" sldId="398"/>
            <ac:picMk id="96" creationId="{B2DD225B-832E-4C19-307C-2BF2CFC8DD32}"/>
          </ac:picMkLst>
        </pc:picChg>
        <pc:picChg chg="mod">
          <ac:chgData name="Zhihao Liu" userId="66dd78f6-25d2-410b-91c7-5a34b2c67a14" providerId="ADAL" clId="{929931E8-95C8-49C1-949A-6BC64EE4DCE4}" dt="2023-05-21T21:58:38.292" v="18742" actId="1076"/>
          <ac:picMkLst>
            <pc:docMk/>
            <pc:sldMk cId="1079913831" sldId="398"/>
            <ac:picMk id="97" creationId="{948B8E27-1F8B-85A8-AB0E-8767223F8883}"/>
          </ac:picMkLst>
        </pc:picChg>
        <pc:picChg chg="del mod">
          <ac:chgData name="Zhihao Liu" userId="66dd78f6-25d2-410b-91c7-5a34b2c67a14" providerId="ADAL" clId="{929931E8-95C8-49C1-949A-6BC64EE4DCE4}" dt="2023-05-21T21:57:49.734" v="18732" actId="478"/>
          <ac:picMkLst>
            <pc:docMk/>
            <pc:sldMk cId="1079913831" sldId="398"/>
            <ac:picMk id="98" creationId="{5095F8D4-347B-44CB-3E17-FA0769F1D55F}"/>
          </ac:picMkLst>
        </pc:picChg>
        <pc:picChg chg="add mod ord modCrop">
          <ac:chgData name="Zhihao Liu" userId="66dd78f6-25d2-410b-91c7-5a34b2c67a14" providerId="ADAL" clId="{929931E8-95C8-49C1-949A-6BC64EE4DCE4}" dt="2023-05-21T22:00:43.447" v="18771" actId="1036"/>
          <ac:picMkLst>
            <pc:docMk/>
            <pc:sldMk cId="1079913831" sldId="398"/>
            <ac:picMk id="101" creationId="{8A66F075-60F2-60EF-B426-4A410DEDFAF8}"/>
          </ac:picMkLst>
        </pc:picChg>
        <pc:cxnChg chg="mod">
          <ac:chgData name="Zhihao Liu" userId="66dd78f6-25d2-410b-91c7-5a34b2c67a14" providerId="ADAL" clId="{929931E8-95C8-49C1-949A-6BC64EE4DCE4}" dt="2023-05-21T21:55:30.694" v="18713"/>
          <ac:cxnSpMkLst>
            <pc:docMk/>
            <pc:sldMk cId="1079913831" sldId="398"/>
            <ac:cxnSpMk id="54" creationId="{6C5A3A24-50E1-91C4-EE96-A833A31C9DA2}"/>
          </ac:cxnSpMkLst>
        </pc:cxnChg>
        <pc:cxnChg chg="mod">
          <ac:chgData name="Zhihao Liu" userId="66dd78f6-25d2-410b-91c7-5a34b2c67a14" providerId="ADAL" clId="{929931E8-95C8-49C1-949A-6BC64EE4DCE4}" dt="2023-05-21T21:55:30.694" v="18713"/>
          <ac:cxnSpMkLst>
            <pc:docMk/>
            <pc:sldMk cId="1079913831" sldId="398"/>
            <ac:cxnSpMk id="55" creationId="{14F0337D-4C9C-5763-71B6-B470E629D3D2}"/>
          </ac:cxnSpMkLst>
        </pc:cxnChg>
        <pc:cxnChg chg="mod">
          <ac:chgData name="Zhihao Liu" userId="66dd78f6-25d2-410b-91c7-5a34b2c67a14" providerId="ADAL" clId="{929931E8-95C8-49C1-949A-6BC64EE4DCE4}" dt="2023-05-21T21:58:38.292" v="18742" actId="1076"/>
          <ac:cxnSpMkLst>
            <pc:docMk/>
            <pc:sldMk cId="1079913831" sldId="398"/>
            <ac:cxnSpMk id="99" creationId="{A3DAEE25-5123-DE55-5C7A-975573F07925}"/>
          </ac:cxnSpMkLst>
        </pc:cxnChg>
        <pc:cxnChg chg="mod">
          <ac:chgData name="Zhihao Liu" userId="66dd78f6-25d2-410b-91c7-5a34b2c67a14" providerId="ADAL" clId="{929931E8-95C8-49C1-949A-6BC64EE4DCE4}" dt="2023-05-21T21:58:38.292" v="18742" actId="1076"/>
          <ac:cxnSpMkLst>
            <pc:docMk/>
            <pc:sldMk cId="1079913831" sldId="398"/>
            <ac:cxnSpMk id="100" creationId="{4F11B57C-7D25-E586-2B69-DF733818826E}"/>
          </ac:cxnSpMkLst>
        </pc:cxnChg>
      </pc:sldChg>
      <pc:sldChg chg="addSp delSp modSp add mod delAnim modNotesTx">
        <pc:chgData name="Zhihao Liu" userId="66dd78f6-25d2-410b-91c7-5a34b2c67a14" providerId="ADAL" clId="{929931E8-95C8-49C1-949A-6BC64EE4DCE4}" dt="2023-05-22T07:32:38.041" v="21147" actId="478"/>
        <pc:sldMkLst>
          <pc:docMk/>
          <pc:sldMk cId="324854312" sldId="399"/>
        </pc:sldMkLst>
        <pc:spChg chg="add mod">
          <ac:chgData name="Zhihao Liu" userId="66dd78f6-25d2-410b-91c7-5a34b2c67a14" providerId="ADAL" clId="{929931E8-95C8-49C1-949A-6BC64EE4DCE4}" dt="2023-05-21T22:16:09.469" v="18999" actId="20577"/>
          <ac:spMkLst>
            <pc:docMk/>
            <pc:sldMk cId="324854312" sldId="399"/>
            <ac:spMk id="5" creationId="{B32D1805-DAEC-E603-7BAB-5CF49FC11FEA}"/>
          </ac:spMkLst>
        </pc:spChg>
        <pc:spChg chg="mod">
          <ac:chgData name="Zhihao Liu" userId="66dd78f6-25d2-410b-91c7-5a34b2c67a14" providerId="ADAL" clId="{929931E8-95C8-49C1-949A-6BC64EE4DCE4}" dt="2023-05-22T07:15:57.195" v="20272" actId="20577"/>
          <ac:spMkLst>
            <pc:docMk/>
            <pc:sldMk cId="324854312" sldId="399"/>
            <ac:spMk id="6" creationId="{5756C53E-FC6D-BFA3-3393-8CFEB6729B7C}"/>
          </ac:spMkLst>
        </pc:spChg>
        <pc:spChg chg="del">
          <ac:chgData name="Zhihao Liu" userId="66dd78f6-25d2-410b-91c7-5a34b2c67a14" providerId="ADAL" clId="{929931E8-95C8-49C1-949A-6BC64EE4DCE4}" dt="2023-05-21T22:15:19.980" v="18981" actId="478"/>
          <ac:spMkLst>
            <pc:docMk/>
            <pc:sldMk cId="324854312" sldId="399"/>
            <ac:spMk id="7" creationId="{CCD6FCD7-5D31-BDEC-174B-696C36F83782}"/>
          </ac:spMkLst>
        </pc:spChg>
        <pc:spChg chg="mod">
          <ac:chgData name="Zhihao Liu" userId="66dd78f6-25d2-410b-91c7-5a34b2c67a14" providerId="ADAL" clId="{929931E8-95C8-49C1-949A-6BC64EE4DCE4}" dt="2023-05-21T22:21:04.873" v="19101"/>
          <ac:spMkLst>
            <pc:docMk/>
            <pc:sldMk cId="324854312" sldId="399"/>
            <ac:spMk id="12" creationId="{9F8FD475-2116-1F0D-E3E4-63878B429705}"/>
          </ac:spMkLst>
        </pc:spChg>
        <pc:spChg chg="del">
          <ac:chgData name="Zhihao Liu" userId="66dd78f6-25d2-410b-91c7-5a34b2c67a14" providerId="ADAL" clId="{929931E8-95C8-49C1-949A-6BC64EE4DCE4}" dt="2023-05-21T22:13:51.966" v="18969" actId="478"/>
          <ac:spMkLst>
            <pc:docMk/>
            <pc:sldMk cId="324854312" sldId="399"/>
            <ac:spMk id="103" creationId="{744F87D4-C89E-88F0-386F-0133A8142151}"/>
          </ac:spMkLst>
        </pc:spChg>
        <pc:grpChg chg="del">
          <ac:chgData name="Zhihao Liu" userId="66dd78f6-25d2-410b-91c7-5a34b2c67a14" providerId="ADAL" clId="{929931E8-95C8-49C1-949A-6BC64EE4DCE4}" dt="2023-05-22T07:32:38.041" v="21147" actId="478"/>
          <ac:grpSpMkLst>
            <pc:docMk/>
            <pc:sldMk cId="324854312" sldId="399"/>
            <ac:grpSpMk id="8" creationId="{C583C306-C1D3-55BA-4310-AAD2223417EE}"/>
          </ac:grpSpMkLst>
        </pc:grpChg>
        <pc:grpChg chg="del">
          <ac:chgData name="Zhihao Liu" userId="66dd78f6-25d2-410b-91c7-5a34b2c67a14" providerId="ADAL" clId="{929931E8-95C8-49C1-949A-6BC64EE4DCE4}" dt="2023-05-21T22:13:49.987" v="18968" actId="478"/>
          <ac:grpSpMkLst>
            <pc:docMk/>
            <pc:sldMk cId="324854312" sldId="399"/>
            <ac:grpSpMk id="88" creationId="{A006E270-711F-FEC6-21F0-062893AE38CC}"/>
          </ac:grpSpMkLst>
        </pc:grpChg>
        <pc:picChg chg="add mod">
          <ac:chgData name="Zhihao Liu" userId="66dd78f6-25d2-410b-91c7-5a34b2c67a14" providerId="ADAL" clId="{929931E8-95C8-49C1-949A-6BC64EE4DCE4}" dt="2023-05-21T22:15:18.114" v="18980" actId="1076"/>
          <ac:picMkLst>
            <pc:docMk/>
            <pc:sldMk cId="324854312" sldId="399"/>
            <ac:picMk id="3" creationId="{851D85E2-9ACC-063F-3229-46C39D42B707}"/>
          </ac:picMkLst>
        </pc:picChg>
        <pc:picChg chg="del">
          <ac:chgData name="Zhihao Liu" userId="66dd78f6-25d2-410b-91c7-5a34b2c67a14" providerId="ADAL" clId="{929931E8-95C8-49C1-949A-6BC64EE4DCE4}" dt="2023-05-21T22:13:49.112" v="18966" actId="478"/>
          <ac:picMkLst>
            <pc:docMk/>
            <pc:sldMk cId="324854312" sldId="399"/>
            <ac:picMk id="86" creationId="{F2212068-FA36-FDFD-3710-4FFE5A434DC1}"/>
          </ac:picMkLst>
        </pc:picChg>
        <pc:picChg chg="del">
          <ac:chgData name="Zhihao Liu" userId="66dd78f6-25d2-410b-91c7-5a34b2c67a14" providerId="ADAL" clId="{929931E8-95C8-49C1-949A-6BC64EE4DCE4}" dt="2023-05-21T22:13:49.511" v="18967" actId="478"/>
          <ac:picMkLst>
            <pc:docMk/>
            <pc:sldMk cId="324854312" sldId="399"/>
            <ac:picMk id="101" creationId="{8A66F075-60F2-60EF-B426-4A410DEDFAF8}"/>
          </ac:picMkLst>
        </pc:picChg>
        <pc:cxnChg chg="mod">
          <ac:chgData name="Zhihao Liu" userId="66dd78f6-25d2-410b-91c7-5a34b2c67a14" providerId="ADAL" clId="{929931E8-95C8-49C1-949A-6BC64EE4DCE4}" dt="2023-05-22T07:32:38.041" v="21147" actId="478"/>
          <ac:cxnSpMkLst>
            <pc:docMk/>
            <pc:sldMk cId="324854312" sldId="399"/>
            <ac:cxnSpMk id="10" creationId="{4B8CF763-B9EC-6854-8644-740A6BFBB8E7}"/>
          </ac:cxnSpMkLst>
        </pc:cxnChg>
      </pc:sldChg>
      <pc:sldChg chg="new del">
        <pc:chgData name="Zhihao Liu" userId="66dd78f6-25d2-410b-91c7-5a34b2c67a14" providerId="ADAL" clId="{929931E8-95C8-49C1-949A-6BC64EE4DCE4}" dt="2023-05-21T22:25:22.150" v="19152" actId="47"/>
        <pc:sldMkLst>
          <pc:docMk/>
          <pc:sldMk cId="757437703" sldId="400"/>
        </pc:sldMkLst>
      </pc:sldChg>
      <pc:sldChg chg="addSp delSp modSp add mod modAnim modNotesTx">
        <pc:chgData name="Zhihao Liu" userId="66dd78f6-25d2-410b-91c7-5a34b2c67a14" providerId="ADAL" clId="{929931E8-95C8-49C1-949A-6BC64EE4DCE4}" dt="2023-05-21T22:37:27.841" v="19400" actId="1076"/>
        <pc:sldMkLst>
          <pc:docMk/>
          <pc:sldMk cId="3450832552" sldId="401"/>
        </pc:sldMkLst>
        <pc:spChg chg="mod">
          <ac:chgData name="Zhihao Liu" userId="66dd78f6-25d2-410b-91c7-5a34b2c67a14" providerId="ADAL" clId="{929931E8-95C8-49C1-949A-6BC64EE4DCE4}" dt="2023-05-21T22:27:57.321" v="19207" actId="20577"/>
          <ac:spMkLst>
            <pc:docMk/>
            <pc:sldMk cId="3450832552" sldId="401"/>
            <ac:spMk id="3" creationId="{DFDC5C2E-7C7F-847C-8EFE-AAE772DAB088}"/>
          </ac:spMkLst>
        </pc:spChg>
        <pc:spChg chg="mod">
          <ac:chgData name="Zhihao Liu" userId="66dd78f6-25d2-410b-91c7-5a34b2c67a14" providerId="ADAL" clId="{929931E8-95C8-49C1-949A-6BC64EE4DCE4}" dt="2023-05-21T22:27:03.591" v="19186"/>
          <ac:spMkLst>
            <pc:docMk/>
            <pc:sldMk cId="3450832552" sldId="401"/>
            <ac:spMk id="5" creationId="{B72372AE-10E2-C83D-F8E3-37B6DA5D8A88}"/>
          </ac:spMkLst>
        </pc:spChg>
        <pc:spChg chg="mod">
          <ac:chgData name="Zhihao Liu" userId="66dd78f6-25d2-410b-91c7-5a34b2c67a14" providerId="ADAL" clId="{929931E8-95C8-49C1-949A-6BC64EE4DCE4}" dt="2023-05-21T22:27:03.591" v="19186"/>
          <ac:spMkLst>
            <pc:docMk/>
            <pc:sldMk cId="3450832552" sldId="401"/>
            <ac:spMk id="8" creationId="{6AAEE3BF-E12B-9307-A78E-A7EA3CBD83AB}"/>
          </ac:spMkLst>
        </pc:spChg>
        <pc:spChg chg="mod">
          <ac:chgData name="Zhihao Liu" userId="66dd78f6-25d2-410b-91c7-5a34b2c67a14" providerId="ADAL" clId="{929931E8-95C8-49C1-949A-6BC64EE4DCE4}" dt="2023-05-21T22:27:03.591" v="19186"/>
          <ac:spMkLst>
            <pc:docMk/>
            <pc:sldMk cId="3450832552" sldId="401"/>
            <ac:spMk id="9" creationId="{042462D6-D8AA-85A2-EEE2-50A70F59DE2D}"/>
          </ac:spMkLst>
        </pc:spChg>
        <pc:spChg chg="mod">
          <ac:chgData name="Zhihao Liu" userId="66dd78f6-25d2-410b-91c7-5a34b2c67a14" providerId="ADAL" clId="{929931E8-95C8-49C1-949A-6BC64EE4DCE4}" dt="2023-05-21T22:27:03.591" v="19186"/>
          <ac:spMkLst>
            <pc:docMk/>
            <pc:sldMk cId="3450832552" sldId="401"/>
            <ac:spMk id="10" creationId="{45C75C6D-BEE9-AA43-EA84-8C29537B44AA}"/>
          </ac:spMkLst>
        </pc:spChg>
        <pc:spChg chg="mod">
          <ac:chgData name="Zhihao Liu" userId="66dd78f6-25d2-410b-91c7-5a34b2c67a14" providerId="ADAL" clId="{929931E8-95C8-49C1-949A-6BC64EE4DCE4}" dt="2023-05-21T22:27:03.591" v="19186"/>
          <ac:spMkLst>
            <pc:docMk/>
            <pc:sldMk cId="3450832552" sldId="401"/>
            <ac:spMk id="14" creationId="{4AFC36C0-DD92-0B84-3FC4-BB1CB75E0132}"/>
          </ac:spMkLst>
        </pc:spChg>
        <pc:spChg chg="mod">
          <ac:chgData name="Zhihao Liu" userId="66dd78f6-25d2-410b-91c7-5a34b2c67a14" providerId="ADAL" clId="{929931E8-95C8-49C1-949A-6BC64EE4DCE4}" dt="2023-05-21T22:27:03.591" v="19186"/>
          <ac:spMkLst>
            <pc:docMk/>
            <pc:sldMk cId="3450832552" sldId="401"/>
            <ac:spMk id="15" creationId="{1606A740-8782-449E-501C-BEE84311FF7A}"/>
          </ac:spMkLst>
        </pc:spChg>
        <pc:spChg chg="mod">
          <ac:chgData name="Zhihao Liu" userId="66dd78f6-25d2-410b-91c7-5a34b2c67a14" providerId="ADAL" clId="{929931E8-95C8-49C1-949A-6BC64EE4DCE4}" dt="2023-05-21T22:27:03.591" v="19186"/>
          <ac:spMkLst>
            <pc:docMk/>
            <pc:sldMk cId="3450832552" sldId="401"/>
            <ac:spMk id="16" creationId="{CAD5C2D9-EB80-311C-EA66-B567987548E2}"/>
          </ac:spMkLst>
        </pc:spChg>
        <pc:spChg chg="mod">
          <ac:chgData name="Zhihao Liu" userId="66dd78f6-25d2-410b-91c7-5a34b2c67a14" providerId="ADAL" clId="{929931E8-95C8-49C1-949A-6BC64EE4DCE4}" dt="2023-05-21T22:27:03.591" v="19186"/>
          <ac:spMkLst>
            <pc:docMk/>
            <pc:sldMk cId="3450832552" sldId="401"/>
            <ac:spMk id="17" creationId="{1478DBA3-0552-33D5-8852-1FB59EDF7742}"/>
          </ac:spMkLst>
        </pc:spChg>
        <pc:spChg chg="mod">
          <ac:chgData name="Zhihao Liu" userId="66dd78f6-25d2-410b-91c7-5a34b2c67a14" providerId="ADAL" clId="{929931E8-95C8-49C1-949A-6BC64EE4DCE4}" dt="2023-05-21T22:27:03.591" v="19186"/>
          <ac:spMkLst>
            <pc:docMk/>
            <pc:sldMk cId="3450832552" sldId="401"/>
            <ac:spMk id="19" creationId="{C15A583F-0848-1142-3AFB-DF08ED1BB765}"/>
          </ac:spMkLst>
        </pc:spChg>
        <pc:spChg chg="mod">
          <ac:chgData name="Zhihao Liu" userId="66dd78f6-25d2-410b-91c7-5a34b2c67a14" providerId="ADAL" clId="{929931E8-95C8-49C1-949A-6BC64EE4DCE4}" dt="2023-05-21T22:27:03.591" v="19186"/>
          <ac:spMkLst>
            <pc:docMk/>
            <pc:sldMk cId="3450832552" sldId="401"/>
            <ac:spMk id="20" creationId="{02399CA1-B684-EAF7-54EC-FC674C44105F}"/>
          </ac:spMkLst>
        </pc:spChg>
        <pc:spChg chg="mod">
          <ac:chgData name="Zhihao Liu" userId="66dd78f6-25d2-410b-91c7-5a34b2c67a14" providerId="ADAL" clId="{929931E8-95C8-49C1-949A-6BC64EE4DCE4}" dt="2023-05-21T22:27:03.591" v="19186"/>
          <ac:spMkLst>
            <pc:docMk/>
            <pc:sldMk cId="3450832552" sldId="401"/>
            <ac:spMk id="21" creationId="{593ED901-EE61-8619-DBF8-6315E1CBED4D}"/>
          </ac:spMkLst>
        </pc:spChg>
        <pc:spChg chg="mod">
          <ac:chgData name="Zhihao Liu" userId="66dd78f6-25d2-410b-91c7-5a34b2c67a14" providerId="ADAL" clId="{929931E8-95C8-49C1-949A-6BC64EE4DCE4}" dt="2023-05-21T22:27:03.591" v="19186"/>
          <ac:spMkLst>
            <pc:docMk/>
            <pc:sldMk cId="3450832552" sldId="401"/>
            <ac:spMk id="22" creationId="{C68D5B0A-054A-357F-140C-ACC12918E77A}"/>
          </ac:spMkLst>
        </pc:spChg>
        <pc:spChg chg="del mod">
          <ac:chgData name="Zhihao Liu" userId="66dd78f6-25d2-410b-91c7-5a34b2c67a14" providerId="ADAL" clId="{929931E8-95C8-49C1-949A-6BC64EE4DCE4}" dt="2023-05-21T22:29:52.808" v="19344" actId="478"/>
          <ac:spMkLst>
            <pc:docMk/>
            <pc:sldMk cId="3450832552" sldId="401"/>
            <ac:spMk id="30" creationId="{3738EF18-7E5F-FA81-BFA8-48482EA257D9}"/>
          </ac:spMkLst>
        </pc:spChg>
        <pc:spChg chg="mod">
          <ac:chgData name="Zhihao Liu" userId="66dd78f6-25d2-410b-91c7-5a34b2c67a14" providerId="ADAL" clId="{929931E8-95C8-49C1-949A-6BC64EE4DCE4}" dt="2023-05-21T22:29:21.443" v="19337"/>
          <ac:spMkLst>
            <pc:docMk/>
            <pc:sldMk cId="3450832552" sldId="401"/>
            <ac:spMk id="33" creationId="{7217C4C9-E6EA-88B6-52FD-F0881A1669FF}"/>
          </ac:spMkLst>
        </pc:spChg>
        <pc:spChg chg="del">
          <ac:chgData name="Zhihao Liu" userId="66dd78f6-25d2-410b-91c7-5a34b2c67a14" providerId="ADAL" clId="{929931E8-95C8-49C1-949A-6BC64EE4DCE4}" dt="2023-05-21T22:26:26.331" v="19185" actId="478"/>
          <ac:spMkLst>
            <pc:docMk/>
            <pc:sldMk cId="3450832552" sldId="401"/>
            <ac:spMk id="38" creationId="{5617255A-8A36-74A0-A1DE-43D48954E4B9}"/>
          </ac:spMkLst>
        </pc:spChg>
        <pc:spChg chg="del">
          <ac:chgData name="Zhihao Liu" userId="66dd78f6-25d2-410b-91c7-5a34b2c67a14" providerId="ADAL" clId="{929931E8-95C8-49C1-949A-6BC64EE4DCE4}" dt="2023-05-21T22:26:26.331" v="19185" actId="478"/>
          <ac:spMkLst>
            <pc:docMk/>
            <pc:sldMk cId="3450832552" sldId="401"/>
            <ac:spMk id="39" creationId="{9BA8282F-DBCE-BE4D-14C3-830CDEDDD169}"/>
          </ac:spMkLst>
        </pc:spChg>
        <pc:spChg chg="mod">
          <ac:chgData name="Zhihao Liu" userId="66dd78f6-25d2-410b-91c7-5a34b2c67a14" providerId="ADAL" clId="{929931E8-95C8-49C1-949A-6BC64EE4DCE4}" dt="2023-05-21T22:30:16.761" v="19350" actId="1076"/>
          <ac:spMkLst>
            <pc:docMk/>
            <pc:sldMk cId="3450832552" sldId="401"/>
            <ac:spMk id="44" creationId="{BFB39524-D017-3DD3-0653-A28691A4230B}"/>
          </ac:spMkLst>
        </pc:spChg>
        <pc:spChg chg="del mod">
          <ac:chgData name="Zhihao Liu" userId="66dd78f6-25d2-410b-91c7-5a34b2c67a14" providerId="ADAL" clId="{929931E8-95C8-49C1-949A-6BC64EE4DCE4}" dt="2023-05-21T22:30:39.578" v="19356" actId="478"/>
          <ac:spMkLst>
            <pc:docMk/>
            <pc:sldMk cId="3450832552" sldId="401"/>
            <ac:spMk id="45" creationId="{BD6BF4F1-54F6-34BF-10A1-CD3C9DCF40CB}"/>
          </ac:spMkLst>
        </pc:spChg>
        <pc:spChg chg="mod">
          <ac:chgData name="Zhihao Liu" userId="66dd78f6-25d2-410b-91c7-5a34b2c67a14" providerId="ADAL" clId="{929931E8-95C8-49C1-949A-6BC64EE4DCE4}" dt="2023-05-21T22:29:21.443" v="19337"/>
          <ac:spMkLst>
            <pc:docMk/>
            <pc:sldMk cId="3450832552" sldId="401"/>
            <ac:spMk id="49" creationId="{7C1E735D-D466-89C2-261F-13899565BE53}"/>
          </ac:spMkLst>
        </pc:spChg>
        <pc:spChg chg="mod">
          <ac:chgData name="Zhihao Liu" userId="66dd78f6-25d2-410b-91c7-5a34b2c67a14" providerId="ADAL" clId="{929931E8-95C8-49C1-949A-6BC64EE4DCE4}" dt="2023-05-21T22:29:21.443" v="19337"/>
          <ac:spMkLst>
            <pc:docMk/>
            <pc:sldMk cId="3450832552" sldId="401"/>
            <ac:spMk id="50" creationId="{7000DA9D-F3BA-06E4-D35D-2359AAE387C3}"/>
          </ac:spMkLst>
        </pc:spChg>
        <pc:spChg chg="mod">
          <ac:chgData name="Zhihao Liu" userId="66dd78f6-25d2-410b-91c7-5a34b2c67a14" providerId="ADAL" clId="{929931E8-95C8-49C1-949A-6BC64EE4DCE4}" dt="2023-05-21T22:29:21.443" v="19337"/>
          <ac:spMkLst>
            <pc:docMk/>
            <pc:sldMk cId="3450832552" sldId="401"/>
            <ac:spMk id="51" creationId="{A4AD0C17-0D74-F690-1D9A-87A5BDEB089A}"/>
          </ac:spMkLst>
        </pc:spChg>
        <pc:spChg chg="mod">
          <ac:chgData name="Zhihao Liu" userId="66dd78f6-25d2-410b-91c7-5a34b2c67a14" providerId="ADAL" clId="{929931E8-95C8-49C1-949A-6BC64EE4DCE4}" dt="2023-05-21T22:30:20.384" v="19351" actId="1076"/>
          <ac:spMkLst>
            <pc:docMk/>
            <pc:sldMk cId="3450832552" sldId="401"/>
            <ac:spMk id="52" creationId="{F385873F-4BD1-5C71-3B59-0EAB0A45D813}"/>
          </ac:spMkLst>
        </pc:spChg>
        <pc:spChg chg="del mod">
          <ac:chgData name="Zhihao Liu" userId="66dd78f6-25d2-410b-91c7-5a34b2c67a14" providerId="ADAL" clId="{929931E8-95C8-49C1-949A-6BC64EE4DCE4}" dt="2023-05-21T22:29:37.694" v="19339" actId="478"/>
          <ac:spMkLst>
            <pc:docMk/>
            <pc:sldMk cId="3450832552" sldId="401"/>
            <ac:spMk id="55" creationId="{D07B252E-5A7E-9A6F-B69B-CD42376D7741}"/>
          </ac:spMkLst>
        </pc:spChg>
        <pc:spChg chg="del mod">
          <ac:chgData name="Zhihao Liu" userId="66dd78f6-25d2-410b-91c7-5a34b2c67a14" providerId="ADAL" clId="{929931E8-95C8-49C1-949A-6BC64EE4DCE4}" dt="2023-05-21T22:29:56.589" v="19346" actId="478"/>
          <ac:spMkLst>
            <pc:docMk/>
            <pc:sldMk cId="3450832552" sldId="401"/>
            <ac:spMk id="56" creationId="{8E160B62-F3F4-7B10-D241-9E3C9DC61AFD}"/>
          </ac:spMkLst>
        </pc:spChg>
        <pc:spChg chg="mod">
          <ac:chgData name="Zhihao Liu" userId="66dd78f6-25d2-410b-91c7-5a34b2c67a14" providerId="ADAL" clId="{929931E8-95C8-49C1-949A-6BC64EE4DCE4}" dt="2023-05-21T22:30:34.150" v="19353" actId="1076"/>
          <ac:spMkLst>
            <pc:docMk/>
            <pc:sldMk cId="3450832552" sldId="401"/>
            <ac:spMk id="57" creationId="{1DA3E33F-3264-0753-53D8-4FD06AEF484F}"/>
          </ac:spMkLst>
        </pc:spChg>
        <pc:spChg chg="mod">
          <ac:chgData name="Zhihao Liu" userId="66dd78f6-25d2-410b-91c7-5a34b2c67a14" providerId="ADAL" clId="{929931E8-95C8-49C1-949A-6BC64EE4DCE4}" dt="2023-05-21T22:30:34.150" v="19353" actId="1076"/>
          <ac:spMkLst>
            <pc:docMk/>
            <pc:sldMk cId="3450832552" sldId="401"/>
            <ac:spMk id="58" creationId="{3FC6401F-9C0A-0488-0B3D-3F5E5A3DD6F0}"/>
          </ac:spMkLst>
        </pc:spChg>
        <pc:spChg chg="del">
          <ac:chgData name="Zhihao Liu" userId="66dd78f6-25d2-410b-91c7-5a34b2c67a14" providerId="ADAL" clId="{929931E8-95C8-49C1-949A-6BC64EE4DCE4}" dt="2023-05-21T22:26:26.331" v="19185" actId="478"/>
          <ac:spMkLst>
            <pc:docMk/>
            <pc:sldMk cId="3450832552" sldId="401"/>
            <ac:spMk id="100" creationId="{FFB9A6F8-B024-4823-103C-102BCCDE92A2}"/>
          </ac:spMkLst>
        </pc:spChg>
        <pc:spChg chg="ord">
          <ac:chgData name="Zhihao Liu" userId="66dd78f6-25d2-410b-91c7-5a34b2c67a14" providerId="ADAL" clId="{929931E8-95C8-49C1-949A-6BC64EE4DCE4}" dt="2023-05-21T22:28:53.645" v="19335" actId="167"/>
          <ac:spMkLst>
            <pc:docMk/>
            <pc:sldMk cId="3450832552" sldId="401"/>
            <ac:spMk id="101" creationId="{CB0B5755-DCDE-F4B2-C45F-8B5A1BBACACA}"/>
          </ac:spMkLst>
        </pc:spChg>
        <pc:grpChg chg="add del mod">
          <ac:chgData name="Zhihao Liu" userId="66dd78f6-25d2-410b-91c7-5a34b2c67a14" providerId="ADAL" clId="{929931E8-95C8-49C1-949A-6BC64EE4DCE4}" dt="2023-05-21T22:27:06.917" v="19187"/>
          <ac:grpSpMkLst>
            <pc:docMk/>
            <pc:sldMk cId="3450832552" sldId="401"/>
            <ac:grpSpMk id="2" creationId="{3317712C-CEBA-F9A0-77FB-B48B6FB973A1}"/>
          </ac:grpSpMkLst>
        </pc:grpChg>
        <pc:grpChg chg="mod">
          <ac:chgData name="Zhihao Liu" userId="66dd78f6-25d2-410b-91c7-5a34b2c67a14" providerId="ADAL" clId="{929931E8-95C8-49C1-949A-6BC64EE4DCE4}" dt="2023-05-21T22:27:03.591" v="19186"/>
          <ac:grpSpMkLst>
            <pc:docMk/>
            <pc:sldMk cId="3450832552" sldId="401"/>
            <ac:grpSpMk id="4" creationId="{4695ED86-A7BF-1400-2111-D28386398FD2}"/>
          </ac:grpSpMkLst>
        </pc:grpChg>
        <pc:grpChg chg="mod">
          <ac:chgData name="Zhihao Liu" userId="66dd78f6-25d2-410b-91c7-5a34b2c67a14" providerId="ADAL" clId="{929931E8-95C8-49C1-949A-6BC64EE4DCE4}" dt="2023-05-21T22:27:03.591" v="19186"/>
          <ac:grpSpMkLst>
            <pc:docMk/>
            <pc:sldMk cId="3450832552" sldId="401"/>
            <ac:grpSpMk id="7" creationId="{E5704CC1-36A0-3640-2C66-78FBD4EB9359}"/>
          </ac:grpSpMkLst>
        </pc:grpChg>
        <pc:grpChg chg="mod">
          <ac:chgData name="Zhihao Liu" userId="66dd78f6-25d2-410b-91c7-5a34b2c67a14" providerId="ADAL" clId="{929931E8-95C8-49C1-949A-6BC64EE4DCE4}" dt="2023-05-21T22:27:03.591" v="19186"/>
          <ac:grpSpMkLst>
            <pc:docMk/>
            <pc:sldMk cId="3450832552" sldId="401"/>
            <ac:grpSpMk id="11" creationId="{6DC65631-819B-AA45-F47A-453D4045D10C}"/>
          </ac:grpSpMkLst>
        </pc:grpChg>
        <pc:grpChg chg="mod">
          <ac:chgData name="Zhihao Liu" userId="66dd78f6-25d2-410b-91c7-5a34b2c67a14" providerId="ADAL" clId="{929931E8-95C8-49C1-949A-6BC64EE4DCE4}" dt="2023-05-21T22:27:03.591" v="19186"/>
          <ac:grpSpMkLst>
            <pc:docMk/>
            <pc:sldMk cId="3450832552" sldId="401"/>
            <ac:grpSpMk id="18" creationId="{9BBB3F20-BEB6-5360-E26B-4ADFA7B61535}"/>
          </ac:grpSpMkLst>
        </pc:grpChg>
        <pc:grpChg chg="add del mod">
          <ac:chgData name="Zhihao Liu" userId="66dd78f6-25d2-410b-91c7-5a34b2c67a14" providerId="ADAL" clId="{929931E8-95C8-49C1-949A-6BC64EE4DCE4}" dt="2023-05-21T22:29:54.494" v="19345" actId="478"/>
          <ac:grpSpMkLst>
            <pc:docMk/>
            <pc:sldMk cId="3450832552" sldId="401"/>
            <ac:grpSpMk id="28" creationId="{8A452F28-9727-8786-CC41-2ADFB2E39CE2}"/>
          </ac:grpSpMkLst>
        </pc:grpChg>
        <pc:grpChg chg="mod topLvl">
          <ac:chgData name="Zhihao Liu" userId="66dd78f6-25d2-410b-91c7-5a34b2c67a14" providerId="ADAL" clId="{929931E8-95C8-49C1-949A-6BC64EE4DCE4}" dt="2023-05-21T22:30:52.409" v="19359" actId="1076"/>
          <ac:grpSpMkLst>
            <pc:docMk/>
            <pc:sldMk cId="3450832552" sldId="401"/>
            <ac:grpSpMk id="29" creationId="{6CC4686D-9EE5-ECBA-D3F2-8FF349432C3F}"/>
          </ac:grpSpMkLst>
        </pc:grpChg>
        <pc:grpChg chg="mod">
          <ac:chgData name="Zhihao Liu" userId="66dd78f6-25d2-410b-91c7-5a34b2c67a14" providerId="ADAL" clId="{929931E8-95C8-49C1-949A-6BC64EE4DCE4}" dt="2023-05-21T22:29:21.443" v="19337"/>
          <ac:grpSpMkLst>
            <pc:docMk/>
            <pc:sldMk cId="3450832552" sldId="401"/>
            <ac:grpSpMk id="32" creationId="{DF8E5013-3AFD-8641-A861-1B8DAE2D0DDF}"/>
          </ac:grpSpMkLst>
        </pc:grpChg>
        <pc:grpChg chg="del">
          <ac:chgData name="Zhihao Liu" userId="66dd78f6-25d2-410b-91c7-5a34b2c67a14" providerId="ADAL" clId="{929931E8-95C8-49C1-949A-6BC64EE4DCE4}" dt="2023-05-21T22:26:26.331" v="19185" actId="478"/>
          <ac:grpSpMkLst>
            <pc:docMk/>
            <pc:sldMk cId="3450832552" sldId="401"/>
            <ac:grpSpMk id="34" creationId="{7ED9BCEB-5FB4-01C4-3316-B1D27C73156D}"/>
          </ac:grpSpMkLst>
        </pc:grpChg>
        <pc:grpChg chg="del">
          <ac:chgData name="Zhihao Liu" userId="66dd78f6-25d2-410b-91c7-5a34b2c67a14" providerId="ADAL" clId="{929931E8-95C8-49C1-949A-6BC64EE4DCE4}" dt="2023-05-21T22:26:26.331" v="19185" actId="478"/>
          <ac:grpSpMkLst>
            <pc:docMk/>
            <pc:sldMk cId="3450832552" sldId="401"/>
            <ac:grpSpMk id="40" creationId="{79E3B75A-A18C-A244-93C9-D9B51522E974}"/>
          </ac:grpSpMkLst>
        </pc:grpChg>
        <pc:grpChg chg="mod">
          <ac:chgData name="Zhihao Liu" userId="66dd78f6-25d2-410b-91c7-5a34b2c67a14" providerId="ADAL" clId="{929931E8-95C8-49C1-949A-6BC64EE4DCE4}" dt="2023-05-21T22:29:21.443" v="19337"/>
          <ac:grpSpMkLst>
            <pc:docMk/>
            <pc:sldMk cId="3450832552" sldId="401"/>
            <ac:grpSpMk id="46" creationId="{4BE54A74-63A6-2E1D-BBD0-F6CC232E761C}"/>
          </ac:grpSpMkLst>
        </pc:grpChg>
        <pc:grpChg chg="mod">
          <ac:chgData name="Zhihao Liu" userId="66dd78f6-25d2-410b-91c7-5a34b2c67a14" providerId="ADAL" clId="{929931E8-95C8-49C1-949A-6BC64EE4DCE4}" dt="2023-05-21T22:29:21.443" v="19337"/>
          <ac:grpSpMkLst>
            <pc:docMk/>
            <pc:sldMk cId="3450832552" sldId="401"/>
            <ac:grpSpMk id="53" creationId="{28BC73C5-DEC6-397D-35B1-5491C03D7D20}"/>
          </ac:grpSpMkLst>
        </pc:grpChg>
        <pc:grpChg chg="del">
          <ac:chgData name="Zhihao Liu" userId="66dd78f6-25d2-410b-91c7-5a34b2c67a14" providerId="ADAL" clId="{929931E8-95C8-49C1-949A-6BC64EE4DCE4}" dt="2023-05-21T22:26:26.331" v="19185" actId="478"/>
          <ac:grpSpMkLst>
            <pc:docMk/>
            <pc:sldMk cId="3450832552" sldId="401"/>
            <ac:grpSpMk id="104" creationId="{6A493097-FEDD-676B-53DC-1CED56481AB7}"/>
          </ac:grpSpMkLst>
        </pc:grpChg>
        <pc:picChg chg="mod">
          <ac:chgData name="Zhihao Liu" userId="66dd78f6-25d2-410b-91c7-5a34b2c67a14" providerId="ADAL" clId="{929931E8-95C8-49C1-949A-6BC64EE4DCE4}" dt="2023-05-21T22:27:03.591" v="19186"/>
          <ac:picMkLst>
            <pc:docMk/>
            <pc:sldMk cId="3450832552" sldId="401"/>
            <ac:picMk id="12" creationId="{A42E1126-86E1-043F-D11C-24765D1E9389}"/>
          </ac:picMkLst>
        </pc:picChg>
        <pc:picChg chg="mod">
          <ac:chgData name="Zhihao Liu" userId="66dd78f6-25d2-410b-91c7-5a34b2c67a14" providerId="ADAL" clId="{929931E8-95C8-49C1-949A-6BC64EE4DCE4}" dt="2023-05-21T22:27:03.591" v="19186"/>
          <ac:picMkLst>
            <pc:docMk/>
            <pc:sldMk cId="3450832552" sldId="401"/>
            <ac:picMk id="13" creationId="{D41F798A-603F-C644-28B9-3D968397C60E}"/>
          </ac:picMkLst>
        </pc:picChg>
        <pc:picChg chg="mod">
          <ac:chgData name="Zhihao Liu" userId="66dd78f6-25d2-410b-91c7-5a34b2c67a14" providerId="ADAL" clId="{929931E8-95C8-49C1-949A-6BC64EE4DCE4}" dt="2023-05-21T22:27:03.591" v="19186"/>
          <ac:picMkLst>
            <pc:docMk/>
            <pc:sldMk cId="3450832552" sldId="401"/>
            <ac:picMk id="23" creationId="{A238734B-9496-B9E0-BFF8-510CF4FB15D3}"/>
          </ac:picMkLst>
        </pc:picChg>
        <pc:picChg chg="mod">
          <ac:chgData name="Zhihao Liu" userId="66dd78f6-25d2-410b-91c7-5a34b2c67a14" providerId="ADAL" clId="{929931E8-95C8-49C1-949A-6BC64EE4DCE4}" dt="2023-05-21T22:27:03.591" v="19186"/>
          <ac:picMkLst>
            <pc:docMk/>
            <pc:sldMk cId="3450832552" sldId="401"/>
            <ac:picMk id="24" creationId="{22998641-DAE8-B119-CBC3-247831D2665C}"/>
          </ac:picMkLst>
        </pc:picChg>
        <pc:picChg chg="mod">
          <ac:chgData name="Zhihao Liu" userId="66dd78f6-25d2-410b-91c7-5a34b2c67a14" providerId="ADAL" clId="{929931E8-95C8-49C1-949A-6BC64EE4DCE4}" dt="2023-05-21T22:27:03.591" v="19186"/>
          <ac:picMkLst>
            <pc:docMk/>
            <pc:sldMk cId="3450832552" sldId="401"/>
            <ac:picMk id="25" creationId="{A407FC4F-569F-690C-D260-909C1812D84B}"/>
          </ac:picMkLst>
        </pc:picChg>
        <pc:picChg chg="mod">
          <ac:chgData name="Zhihao Liu" userId="66dd78f6-25d2-410b-91c7-5a34b2c67a14" providerId="ADAL" clId="{929931E8-95C8-49C1-949A-6BC64EE4DCE4}" dt="2023-05-21T22:27:03.591" v="19186"/>
          <ac:picMkLst>
            <pc:docMk/>
            <pc:sldMk cId="3450832552" sldId="401"/>
            <ac:picMk id="26" creationId="{D4293DDA-7F42-607F-9C2A-C49BCC3526E7}"/>
          </ac:picMkLst>
        </pc:picChg>
        <pc:picChg chg="add del mod">
          <ac:chgData name="Zhihao Liu" userId="66dd78f6-25d2-410b-91c7-5a34b2c67a14" providerId="ADAL" clId="{929931E8-95C8-49C1-949A-6BC64EE4DCE4}" dt="2023-05-21T22:29:20.672" v="19336" actId="478"/>
          <ac:picMkLst>
            <pc:docMk/>
            <pc:sldMk cId="3450832552" sldId="401"/>
            <ac:picMk id="27" creationId="{3AC37343-B413-CDA3-F2CD-7088B1C0987F}"/>
          </ac:picMkLst>
        </pc:picChg>
        <pc:picChg chg="del">
          <ac:chgData name="Zhihao Liu" userId="66dd78f6-25d2-410b-91c7-5a34b2c67a14" providerId="ADAL" clId="{929931E8-95C8-49C1-949A-6BC64EE4DCE4}" dt="2023-05-21T22:26:26.331" v="19185" actId="478"/>
          <ac:picMkLst>
            <pc:docMk/>
            <pc:sldMk cId="3450832552" sldId="401"/>
            <ac:picMk id="37" creationId="{B44D6268-D0DB-49DA-EFBC-96AE914771F6}"/>
          </ac:picMkLst>
        </pc:picChg>
        <pc:picChg chg="mod">
          <ac:chgData name="Zhihao Liu" userId="66dd78f6-25d2-410b-91c7-5a34b2c67a14" providerId="ADAL" clId="{929931E8-95C8-49C1-949A-6BC64EE4DCE4}" dt="2023-05-21T22:37:25.748" v="19399" actId="1036"/>
          <ac:picMkLst>
            <pc:docMk/>
            <pc:sldMk cId="3450832552" sldId="401"/>
            <ac:picMk id="47" creationId="{5D59D4D1-2162-09FF-BCC4-14960236524A}"/>
          </ac:picMkLst>
        </pc:picChg>
        <pc:picChg chg="mod">
          <ac:chgData name="Zhihao Liu" userId="66dd78f6-25d2-410b-91c7-5a34b2c67a14" providerId="ADAL" clId="{929931E8-95C8-49C1-949A-6BC64EE4DCE4}" dt="2023-05-21T22:37:27.841" v="19400" actId="1076"/>
          <ac:picMkLst>
            <pc:docMk/>
            <pc:sldMk cId="3450832552" sldId="401"/>
            <ac:picMk id="48" creationId="{E01EC2F6-48FB-B000-6D56-615C62649CF5}"/>
          </ac:picMkLst>
        </pc:picChg>
        <pc:picChg chg="del mod">
          <ac:chgData name="Zhihao Liu" userId="66dd78f6-25d2-410b-91c7-5a34b2c67a14" providerId="ADAL" clId="{929931E8-95C8-49C1-949A-6BC64EE4DCE4}" dt="2023-05-21T22:29:34.612" v="19338" actId="478"/>
          <ac:picMkLst>
            <pc:docMk/>
            <pc:sldMk cId="3450832552" sldId="401"/>
            <ac:picMk id="59" creationId="{5E3E92CB-1E8F-0373-4323-60BF84F7A82D}"/>
          </ac:picMkLst>
        </pc:picChg>
        <pc:picChg chg="del mod">
          <ac:chgData name="Zhihao Liu" userId="66dd78f6-25d2-410b-91c7-5a34b2c67a14" providerId="ADAL" clId="{929931E8-95C8-49C1-949A-6BC64EE4DCE4}" dt="2023-05-21T22:29:51.002" v="19343" actId="478"/>
          <ac:picMkLst>
            <pc:docMk/>
            <pc:sldMk cId="3450832552" sldId="401"/>
            <ac:picMk id="60" creationId="{35E7AEE4-4E84-8D92-045D-B2A1125CD12F}"/>
          </ac:picMkLst>
        </pc:picChg>
        <pc:picChg chg="mod">
          <ac:chgData name="Zhihao Liu" userId="66dd78f6-25d2-410b-91c7-5a34b2c67a14" providerId="ADAL" clId="{929931E8-95C8-49C1-949A-6BC64EE4DCE4}" dt="2023-05-21T22:30:34.150" v="19353" actId="1076"/>
          <ac:picMkLst>
            <pc:docMk/>
            <pc:sldMk cId="3450832552" sldId="401"/>
            <ac:picMk id="61" creationId="{AAF8D913-A824-19B7-AD97-0523885501A8}"/>
          </ac:picMkLst>
        </pc:picChg>
        <pc:picChg chg="mod">
          <ac:chgData name="Zhihao Liu" userId="66dd78f6-25d2-410b-91c7-5a34b2c67a14" providerId="ADAL" clId="{929931E8-95C8-49C1-949A-6BC64EE4DCE4}" dt="2023-05-21T22:30:34.150" v="19353" actId="1076"/>
          <ac:picMkLst>
            <pc:docMk/>
            <pc:sldMk cId="3450832552" sldId="401"/>
            <ac:picMk id="62" creationId="{7A8CE205-5E8C-921E-EEF4-7B9D1EFC6566}"/>
          </ac:picMkLst>
        </pc:picChg>
        <pc:cxnChg chg="mod">
          <ac:chgData name="Zhihao Liu" userId="66dd78f6-25d2-410b-91c7-5a34b2c67a14" providerId="ADAL" clId="{929931E8-95C8-49C1-949A-6BC64EE4DCE4}" dt="2023-05-21T22:27:03.591" v="19186"/>
          <ac:cxnSpMkLst>
            <pc:docMk/>
            <pc:sldMk cId="3450832552" sldId="401"/>
            <ac:cxnSpMk id="6" creationId="{5D7D61D9-F40F-8BCB-61D3-04F152DF303B}"/>
          </ac:cxnSpMkLst>
        </pc:cxnChg>
        <pc:cxnChg chg="del mod topLvl">
          <ac:chgData name="Zhihao Liu" userId="66dd78f6-25d2-410b-91c7-5a34b2c67a14" providerId="ADAL" clId="{929931E8-95C8-49C1-949A-6BC64EE4DCE4}" dt="2023-05-21T22:29:54.494" v="19345" actId="478"/>
          <ac:cxnSpMkLst>
            <pc:docMk/>
            <pc:sldMk cId="3450832552" sldId="401"/>
            <ac:cxnSpMk id="31" creationId="{B373435B-7F89-4BD9-46CA-4306FF790AE1}"/>
          </ac:cxnSpMkLst>
        </pc:cxnChg>
      </pc:sldChg>
      <pc:sldChg chg="addSp delSp modSp new mod modNotesTx">
        <pc:chgData name="Zhihao Liu" userId="66dd78f6-25d2-410b-91c7-5a34b2c67a14" providerId="ADAL" clId="{929931E8-95C8-49C1-949A-6BC64EE4DCE4}" dt="2023-05-22T07:31:55.011" v="21146" actId="20577"/>
        <pc:sldMkLst>
          <pc:docMk/>
          <pc:sldMk cId="1153663816" sldId="402"/>
        </pc:sldMkLst>
        <pc:spChg chg="mod">
          <ac:chgData name="Zhihao Liu" userId="66dd78f6-25d2-410b-91c7-5a34b2c67a14" providerId="ADAL" clId="{929931E8-95C8-49C1-949A-6BC64EE4DCE4}" dt="2023-05-21T22:45:03.074" v="19438"/>
          <ac:spMkLst>
            <pc:docMk/>
            <pc:sldMk cId="1153663816" sldId="402"/>
            <ac:spMk id="4" creationId="{51D62B3F-07BA-9DC4-0B90-D703F9880D8B}"/>
          </ac:spMkLst>
        </pc:spChg>
        <pc:spChg chg="mod">
          <ac:chgData name="Zhihao Liu" userId="66dd78f6-25d2-410b-91c7-5a34b2c67a14" providerId="ADAL" clId="{929931E8-95C8-49C1-949A-6BC64EE4DCE4}" dt="2023-05-21T22:45:03.074" v="19438"/>
          <ac:spMkLst>
            <pc:docMk/>
            <pc:sldMk cId="1153663816" sldId="402"/>
            <ac:spMk id="5" creationId="{758A0E0C-33F9-574A-50BD-78C359705027}"/>
          </ac:spMkLst>
        </pc:spChg>
        <pc:spChg chg="mod">
          <ac:chgData name="Zhihao Liu" userId="66dd78f6-25d2-410b-91c7-5a34b2c67a14" providerId="ADAL" clId="{929931E8-95C8-49C1-949A-6BC64EE4DCE4}" dt="2023-05-21T22:45:03.074" v="19438"/>
          <ac:spMkLst>
            <pc:docMk/>
            <pc:sldMk cId="1153663816" sldId="402"/>
            <ac:spMk id="6" creationId="{F9BC67AD-654C-ABA2-C2AD-0BCB631E390F}"/>
          </ac:spMkLst>
        </pc:spChg>
        <pc:spChg chg="mod">
          <ac:chgData name="Zhihao Liu" userId="66dd78f6-25d2-410b-91c7-5a34b2c67a14" providerId="ADAL" clId="{929931E8-95C8-49C1-949A-6BC64EE4DCE4}" dt="2023-05-21T22:45:03.074" v="19438"/>
          <ac:spMkLst>
            <pc:docMk/>
            <pc:sldMk cId="1153663816" sldId="402"/>
            <ac:spMk id="7" creationId="{5008B034-8000-FF68-91B4-1018282DBC7A}"/>
          </ac:spMkLst>
        </pc:spChg>
        <pc:spChg chg="mod">
          <ac:chgData name="Zhihao Liu" userId="66dd78f6-25d2-410b-91c7-5a34b2c67a14" providerId="ADAL" clId="{929931E8-95C8-49C1-949A-6BC64EE4DCE4}" dt="2023-05-21T22:45:03.074" v="19438"/>
          <ac:spMkLst>
            <pc:docMk/>
            <pc:sldMk cId="1153663816" sldId="402"/>
            <ac:spMk id="10" creationId="{75F032C0-F135-1023-D59A-E6F3BB6E32C2}"/>
          </ac:spMkLst>
        </pc:spChg>
        <pc:spChg chg="mod">
          <ac:chgData name="Zhihao Liu" userId="66dd78f6-25d2-410b-91c7-5a34b2c67a14" providerId="ADAL" clId="{929931E8-95C8-49C1-949A-6BC64EE4DCE4}" dt="2023-05-21T22:45:03.074" v="19438"/>
          <ac:spMkLst>
            <pc:docMk/>
            <pc:sldMk cId="1153663816" sldId="402"/>
            <ac:spMk id="11" creationId="{B2D3599E-E320-65DF-6597-3FF02DCB63A0}"/>
          </ac:spMkLst>
        </pc:spChg>
        <pc:spChg chg="mod">
          <ac:chgData name="Zhihao Liu" userId="66dd78f6-25d2-410b-91c7-5a34b2c67a14" providerId="ADAL" clId="{929931E8-95C8-49C1-949A-6BC64EE4DCE4}" dt="2023-05-21T22:45:03.074" v="19438"/>
          <ac:spMkLst>
            <pc:docMk/>
            <pc:sldMk cId="1153663816" sldId="402"/>
            <ac:spMk id="18" creationId="{967FD7C0-FF96-6D70-05FC-6C5E7E95B2A6}"/>
          </ac:spMkLst>
        </pc:spChg>
        <pc:spChg chg="mod">
          <ac:chgData name="Zhihao Liu" userId="66dd78f6-25d2-410b-91c7-5a34b2c67a14" providerId="ADAL" clId="{929931E8-95C8-49C1-949A-6BC64EE4DCE4}" dt="2023-05-21T22:45:03.074" v="19438"/>
          <ac:spMkLst>
            <pc:docMk/>
            <pc:sldMk cId="1153663816" sldId="402"/>
            <ac:spMk id="19" creationId="{61E148F9-EA64-249C-CC87-A531C2FA8318}"/>
          </ac:spMkLst>
        </pc:spChg>
        <pc:spChg chg="mod">
          <ac:chgData name="Zhihao Liu" userId="66dd78f6-25d2-410b-91c7-5a34b2c67a14" providerId="ADAL" clId="{929931E8-95C8-49C1-949A-6BC64EE4DCE4}" dt="2023-05-21T22:45:03.074" v="19438"/>
          <ac:spMkLst>
            <pc:docMk/>
            <pc:sldMk cId="1153663816" sldId="402"/>
            <ac:spMk id="20" creationId="{3F30E199-4187-FB8A-129A-FD2670FFBE91}"/>
          </ac:spMkLst>
        </pc:spChg>
        <pc:spChg chg="mod">
          <ac:chgData name="Zhihao Liu" userId="66dd78f6-25d2-410b-91c7-5a34b2c67a14" providerId="ADAL" clId="{929931E8-95C8-49C1-949A-6BC64EE4DCE4}" dt="2023-05-21T22:45:03.074" v="19438"/>
          <ac:spMkLst>
            <pc:docMk/>
            <pc:sldMk cId="1153663816" sldId="402"/>
            <ac:spMk id="21" creationId="{22E352D2-1851-C58B-1DAC-3ED6352316D2}"/>
          </ac:spMkLst>
        </pc:spChg>
        <pc:spChg chg="mod">
          <ac:chgData name="Zhihao Liu" userId="66dd78f6-25d2-410b-91c7-5a34b2c67a14" providerId="ADAL" clId="{929931E8-95C8-49C1-949A-6BC64EE4DCE4}" dt="2023-05-21T22:45:03.074" v="19438"/>
          <ac:spMkLst>
            <pc:docMk/>
            <pc:sldMk cId="1153663816" sldId="402"/>
            <ac:spMk id="22" creationId="{E168AB27-98E7-D3AD-D356-E6C7ACEA4AB7}"/>
          </ac:spMkLst>
        </pc:spChg>
        <pc:spChg chg="mod">
          <ac:chgData name="Zhihao Liu" userId="66dd78f6-25d2-410b-91c7-5a34b2c67a14" providerId="ADAL" clId="{929931E8-95C8-49C1-949A-6BC64EE4DCE4}" dt="2023-05-21T22:45:03.074" v="19438"/>
          <ac:spMkLst>
            <pc:docMk/>
            <pc:sldMk cId="1153663816" sldId="402"/>
            <ac:spMk id="23" creationId="{7731DEB3-3F63-1000-3728-DDD8BA5F0E1B}"/>
          </ac:spMkLst>
        </pc:spChg>
        <pc:spChg chg="mod">
          <ac:chgData name="Zhihao Liu" userId="66dd78f6-25d2-410b-91c7-5a34b2c67a14" providerId="ADAL" clId="{929931E8-95C8-49C1-949A-6BC64EE4DCE4}" dt="2023-05-21T22:45:03.074" v="19438"/>
          <ac:spMkLst>
            <pc:docMk/>
            <pc:sldMk cId="1153663816" sldId="402"/>
            <ac:spMk id="24" creationId="{8B31BDF1-B383-ED1A-3D93-A4F195663CEC}"/>
          </ac:spMkLst>
        </pc:spChg>
        <pc:spChg chg="mod">
          <ac:chgData name="Zhihao Liu" userId="66dd78f6-25d2-410b-91c7-5a34b2c67a14" providerId="ADAL" clId="{929931E8-95C8-49C1-949A-6BC64EE4DCE4}" dt="2023-05-21T22:45:03.074" v="19438"/>
          <ac:spMkLst>
            <pc:docMk/>
            <pc:sldMk cId="1153663816" sldId="402"/>
            <ac:spMk id="25" creationId="{4E5E4145-3D7E-B1BB-2D86-9E7FDF448B7F}"/>
          </ac:spMkLst>
        </pc:spChg>
        <pc:spChg chg="mod">
          <ac:chgData name="Zhihao Liu" userId="66dd78f6-25d2-410b-91c7-5a34b2c67a14" providerId="ADAL" clId="{929931E8-95C8-49C1-949A-6BC64EE4DCE4}" dt="2023-05-21T22:45:03.074" v="19438"/>
          <ac:spMkLst>
            <pc:docMk/>
            <pc:sldMk cId="1153663816" sldId="402"/>
            <ac:spMk id="26" creationId="{BAEF9BEA-2558-692A-DF83-9B861A695E15}"/>
          </ac:spMkLst>
        </pc:spChg>
        <pc:spChg chg="mod">
          <ac:chgData name="Zhihao Liu" userId="66dd78f6-25d2-410b-91c7-5a34b2c67a14" providerId="ADAL" clId="{929931E8-95C8-49C1-949A-6BC64EE4DCE4}" dt="2023-05-21T22:45:03.074" v="19438"/>
          <ac:spMkLst>
            <pc:docMk/>
            <pc:sldMk cId="1153663816" sldId="402"/>
            <ac:spMk id="27" creationId="{EC3E1EEA-64EF-3478-2CEF-BFB53240EC74}"/>
          </ac:spMkLst>
        </pc:spChg>
        <pc:spChg chg="mod">
          <ac:chgData name="Zhihao Liu" userId="66dd78f6-25d2-410b-91c7-5a34b2c67a14" providerId="ADAL" clId="{929931E8-95C8-49C1-949A-6BC64EE4DCE4}" dt="2023-05-21T22:45:03.074" v="19438"/>
          <ac:spMkLst>
            <pc:docMk/>
            <pc:sldMk cId="1153663816" sldId="402"/>
            <ac:spMk id="28" creationId="{415A7F12-27DA-5A51-942A-D838044FCA50}"/>
          </ac:spMkLst>
        </pc:spChg>
        <pc:spChg chg="mod">
          <ac:chgData name="Zhihao Liu" userId="66dd78f6-25d2-410b-91c7-5a34b2c67a14" providerId="ADAL" clId="{929931E8-95C8-49C1-949A-6BC64EE4DCE4}" dt="2023-05-21T22:45:03.074" v="19438"/>
          <ac:spMkLst>
            <pc:docMk/>
            <pc:sldMk cId="1153663816" sldId="402"/>
            <ac:spMk id="29" creationId="{1470AEE9-7F85-57CC-2AA1-72FBD2D8453B}"/>
          </ac:spMkLst>
        </pc:spChg>
        <pc:spChg chg="mod">
          <ac:chgData name="Zhihao Liu" userId="66dd78f6-25d2-410b-91c7-5a34b2c67a14" providerId="ADAL" clId="{929931E8-95C8-49C1-949A-6BC64EE4DCE4}" dt="2023-05-21T22:45:03.074" v="19438"/>
          <ac:spMkLst>
            <pc:docMk/>
            <pc:sldMk cId="1153663816" sldId="402"/>
            <ac:spMk id="30" creationId="{24D45CFE-B4C8-0077-68DC-A839DC8C0A57}"/>
          </ac:spMkLst>
        </pc:spChg>
        <pc:spChg chg="mod">
          <ac:chgData name="Zhihao Liu" userId="66dd78f6-25d2-410b-91c7-5a34b2c67a14" providerId="ADAL" clId="{929931E8-95C8-49C1-949A-6BC64EE4DCE4}" dt="2023-05-21T22:45:03.074" v="19438"/>
          <ac:spMkLst>
            <pc:docMk/>
            <pc:sldMk cId="1153663816" sldId="402"/>
            <ac:spMk id="31" creationId="{2595C433-E854-84A6-85F9-201491D1ACAA}"/>
          </ac:spMkLst>
        </pc:spChg>
        <pc:spChg chg="mod">
          <ac:chgData name="Zhihao Liu" userId="66dd78f6-25d2-410b-91c7-5a34b2c67a14" providerId="ADAL" clId="{929931E8-95C8-49C1-949A-6BC64EE4DCE4}" dt="2023-05-21T22:45:03.074" v="19438"/>
          <ac:spMkLst>
            <pc:docMk/>
            <pc:sldMk cId="1153663816" sldId="402"/>
            <ac:spMk id="32" creationId="{6D827534-018E-D1B9-8D4F-EFB0A2B509D4}"/>
          </ac:spMkLst>
        </pc:spChg>
        <pc:spChg chg="add mod">
          <ac:chgData name="Zhihao Liu" userId="66dd78f6-25d2-410b-91c7-5a34b2c67a14" providerId="ADAL" clId="{929931E8-95C8-49C1-949A-6BC64EE4DCE4}" dt="2023-05-22T07:16:25.762" v="20310" actId="20577"/>
          <ac:spMkLst>
            <pc:docMk/>
            <pc:sldMk cId="1153663816" sldId="402"/>
            <ac:spMk id="34" creationId="{8D0A7FAA-470D-BDD8-ABE6-B9A28A5A38AA}"/>
          </ac:spMkLst>
        </pc:spChg>
        <pc:spChg chg="add mod">
          <ac:chgData name="Zhihao Liu" userId="66dd78f6-25d2-410b-91c7-5a34b2c67a14" providerId="ADAL" clId="{929931E8-95C8-49C1-949A-6BC64EE4DCE4}" dt="2023-05-21T22:48:08.081" v="19482"/>
          <ac:spMkLst>
            <pc:docMk/>
            <pc:sldMk cId="1153663816" sldId="402"/>
            <ac:spMk id="35" creationId="{277E7DB1-685D-F3A3-ACCD-8B24B76B8116}"/>
          </ac:spMkLst>
        </pc:spChg>
        <pc:spChg chg="add mod">
          <ac:chgData name="Zhihao Liu" userId="66dd78f6-25d2-410b-91c7-5a34b2c67a14" providerId="ADAL" clId="{929931E8-95C8-49C1-949A-6BC64EE4DCE4}" dt="2023-05-21T22:56:51.798" v="19760" actId="20577"/>
          <ac:spMkLst>
            <pc:docMk/>
            <pc:sldMk cId="1153663816" sldId="402"/>
            <ac:spMk id="37" creationId="{DF791D90-57AB-8176-BF41-63619FF9FAC6}"/>
          </ac:spMkLst>
        </pc:spChg>
        <pc:spChg chg="add mod">
          <ac:chgData name="Zhihao Liu" userId="66dd78f6-25d2-410b-91c7-5a34b2c67a14" providerId="ADAL" clId="{929931E8-95C8-49C1-949A-6BC64EE4DCE4}" dt="2023-05-22T07:31:55.011" v="21146" actId="20577"/>
          <ac:spMkLst>
            <pc:docMk/>
            <pc:sldMk cId="1153663816" sldId="402"/>
            <ac:spMk id="38" creationId="{1D1CE9FC-7FAC-EC6D-F957-774CF55A2C52}"/>
          </ac:spMkLst>
        </pc:spChg>
        <pc:grpChg chg="add del mod">
          <ac:chgData name="Zhihao Liu" userId="66dd78f6-25d2-410b-91c7-5a34b2c67a14" providerId="ADAL" clId="{929931E8-95C8-49C1-949A-6BC64EE4DCE4}" dt="2023-05-21T22:45:13.590" v="19447" actId="478"/>
          <ac:grpSpMkLst>
            <pc:docMk/>
            <pc:sldMk cId="1153663816" sldId="402"/>
            <ac:grpSpMk id="2" creationId="{C555B40F-F351-3AC2-07B3-B04FEFEDA334}"/>
          </ac:grpSpMkLst>
        </pc:grpChg>
        <pc:grpChg chg="mod">
          <ac:chgData name="Zhihao Liu" userId="66dd78f6-25d2-410b-91c7-5a34b2c67a14" providerId="ADAL" clId="{929931E8-95C8-49C1-949A-6BC64EE4DCE4}" dt="2023-05-21T22:45:03.074" v="19438"/>
          <ac:grpSpMkLst>
            <pc:docMk/>
            <pc:sldMk cId="1153663816" sldId="402"/>
            <ac:grpSpMk id="3" creationId="{BCB1B422-0D7E-567C-A5E4-9D6273E404DC}"/>
          </ac:grpSpMkLst>
        </pc:grpChg>
        <pc:picChg chg="mod">
          <ac:chgData name="Zhihao Liu" userId="66dd78f6-25d2-410b-91c7-5a34b2c67a14" providerId="ADAL" clId="{929931E8-95C8-49C1-949A-6BC64EE4DCE4}" dt="2023-05-21T22:45:03.074" v="19438"/>
          <ac:picMkLst>
            <pc:docMk/>
            <pc:sldMk cId="1153663816" sldId="402"/>
            <ac:picMk id="12" creationId="{3245EB59-08DF-44AC-FF52-9029F235A1D2}"/>
          </ac:picMkLst>
        </pc:picChg>
        <pc:picChg chg="mod">
          <ac:chgData name="Zhihao Liu" userId="66dd78f6-25d2-410b-91c7-5a34b2c67a14" providerId="ADAL" clId="{929931E8-95C8-49C1-949A-6BC64EE4DCE4}" dt="2023-05-21T22:45:03.074" v="19438"/>
          <ac:picMkLst>
            <pc:docMk/>
            <pc:sldMk cId="1153663816" sldId="402"/>
            <ac:picMk id="13" creationId="{6D9D3765-1CA7-28C4-9A53-120394979786}"/>
          </ac:picMkLst>
        </pc:picChg>
        <pc:picChg chg="add mod modCrop">
          <ac:chgData name="Zhihao Liu" userId="66dd78f6-25d2-410b-91c7-5a34b2c67a14" providerId="ADAL" clId="{929931E8-95C8-49C1-949A-6BC64EE4DCE4}" dt="2023-05-21T22:48:21.688" v="19485" actId="1076"/>
          <ac:picMkLst>
            <pc:docMk/>
            <pc:sldMk cId="1153663816" sldId="402"/>
            <ac:picMk id="33" creationId="{C3BD243F-CF1B-BC44-1B6C-34AEBD40B930}"/>
          </ac:picMkLst>
        </pc:picChg>
        <pc:cxnChg chg="mod">
          <ac:chgData name="Zhihao Liu" userId="66dd78f6-25d2-410b-91c7-5a34b2c67a14" providerId="ADAL" clId="{929931E8-95C8-49C1-949A-6BC64EE4DCE4}" dt="2023-05-21T22:45:03.074" v="19438"/>
          <ac:cxnSpMkLst>
            <pc:docMk/>
            <pc:sldMk cId="1153663816" sldId="402"/>
            <ac:cxnSpMk id="8" creationId="{6BE6EE30-E65B-65C5-770D-E401E2D94809}"/>
          </ac:cxnSpMkLst>
        </pc:cxnChg>
        <pc:cxnChg chg="mod">
          <ac:chgData name="Zhihao Liu" userId="66dd78f6-25d2-410b-91c7-5a34b2c67a14" providerId="ADAL" clId="{929931E8-95C8-49C1-949A-6BC64EE4DCE4}" dt="2023-05-21T22:45:03.074" v="19438"/>
          <ac:cxnSpMkLst>
            <pc:docMk/>
            <pc:sldMk cId="1153663816" sldId="402"/>
            <ac:cxnSpMk id="9" creationId="{B5CED460-DA27-FAE3-D112-B4C09C1FAB4C}"/>
          </ac:cxnSpMkLst>
        </pc:cxnChg>
        <pc:cxnChg chg="mod">
          <ac:chgData name="Zhihao Liu" userId="66dd78f6-25d2-410b-91c7-5a34b2c67a14" providerId="ADAL" clId="{929931E8-95C8-49C1-949A-6BC64EE4DCE4}" dt="2023-05-21T22:45:03.074" v="19438"/>
          <ac:cxnSpMkLst>
            <pc:docMk/>
            <pc:sldMk cId="1153663816" sldId="402"/>
            <ac:cxnSpMk id="14" creationId="{42FBEA54-ADC4-4E3A-2A2F-922D25383D9C}"/>
          </ac:cxnSpMkLst>
        </pc:cxnChg>
        <pc:cxnChg chg="mod">
          <ac:chgData name="Zhihao Liu" userId="66dd78f6-25d2-410b-91c7-5a34b2c67a14" providerId="ADAL" clId="{929931E8-95C8-49C1-949A-6BC64EE4DCE4}" dt="2023-05-21T22:45:03.074" v="19438"/>
          <ac:cxnSpMkLst>
            <pc:docMk/>
            <pc:sldMk cId="1153663816" sldId="402"/>
            <ac:cxnSpMk id="15" creationId="{91EDC58F-2AE3-7F32-CDC2-2873E3BC0F89}"/>
          </ac:cxnSpMkLst>
        </pc:cxnChg>
        <pc:cxnChg chg="mod">
          <ac:chgData name="Zhihao Liu" userId="66dd78f6-25d2-410b-91c7-5a34b2c67a14" providerId="ADAL" clId="{929931E8-95C8-49C1-949A-6BC64EE4DCE4}" dt="2023-05-21T22:45:03.074" v="19438"/>
          <ac:cxnSpMkLst>
            <pc:docMk/>
            <pc:sldMk cId="1153663816" sldId="402"/>
            <ac:cxnSpMk id="16" creationId="{66B271CF-2C2F-5750-8CBB-4A7F058830A2}"/>
          </ac:cxnSpMkLst>
        </pc:cxnChg>
        <pc:cxnChg chg="mod">
          <ac:chgData name="Zhihao Liu" userId="66dd78f6-25d2-410b-91c7-5a34b2c67a14" providerId="ADAL" clId="{929931E8-95C8-49C1-949A-6BC64EE4DCE4}" dt="2023-05-21T22:45:03.074" v="19438"/>
          <ac:cxnSpMkLst>
            <pc:docMk/>
            <pc:sldMk cId="1153663816" sldId="402"/>
            <ac:cxnSpMk id="17" creationId="{D580A502-A6A3-B316-5FD2-7D25642B8A3D}"/>
          </ac:cxnSpMkLst>
        </pc:cxnChg>
      </pc:sldChg>
      <pc:sldChg chg="addSp modSp new mod">
        <pc:chgData name="Zhihao Liu" userId="66dd78f6-25d2-410b-91c7-5a34b2c67a14" providerId="ADAL" clId="{929931E8-95C8-49C1-949A-6BC64EE4DCE4}" dt="2023-05-22T07:16:30.738" v="20324" actId="20577"/>
        <pc:sldMkLst>
          <pc:docMk/>
          <pc:sldMk cId="1716504203" sldId="403"/>
        </pc:sldMkLst>
        <pc:spChg chg="add mod">
          <ac:chgData name="Zhihao Liu" userId="66dd78f6-25d2-410b-91c7-5a34b2c67a14" providerId="ADAL" clId="{929931E8-95C8-49C1-949A-6BC64EE4DCE4}" dt="2023-05-22T07:16:30.738" v="20324" actId="20577"/>
          <ac:spMkLst>
            <pc:docMk/>
            <pc:sldMk cId="1716504203" sldId="403"/>
            <ac:spMk id="3" creationId="{4D763A6D-F349-EA7E-8A38-99CECCC91762}"/>
          </ac:spMkLst>
        </pc:spChg>
        <pc:spChg chg="add mod">
          <ac:chgData name="Zhihao Liu" userId="66dd78f6-25d2-410b-91c7-5a34b2c67a14" providerId="ADAL" clId="{929931E8-95C8-49C1-949A-6BC64EE4DCE4}" dt="2023-05-21T22:48:10.390" v="19483"/>
          <ac:spMkLst>
            <pc:docMk/>
            <pc:sldMk cId="1716504203" sldId="403"/>
            <ac:spMk id="4" creationId="{6A48DB0B-7EAD-1AF2-DD7B-6A2414C9602C}"/>
          </ac:spMkLst>
        </pc:spChg>
        <pc:spChg chg="add mod">
          <ac:chgData name="Zhihao Liu" userId="66dd78f6-25d2-410b-91c7-5a34b2c67a14" providerId="ADAL" clId="{929931E8-95C8-49C1-949A-6BC64EE4DCE4}" dt="2023-05-21T23:04:51.564" v="19851" actId="14100"/>
          <ac:spMkLst>
            <pc:docMk/>
            <pc:sldMk cId="1716504203" sldId="403"/>
            <ac:spMk id="5" creationId="{379BED89-6992-EDBA-DC1B-BE151068CD57}"/>
          </ac:spMkLst>
        </pc:spChg>
        <pc:picChg chg="add mod modCrop">
          <ac:chgData name="Zhihao Liu" userId="66dd78f6-25d2-410b-91c7-5a34b2c67a14" providerId="ADAL" clId="{929931E8-95C8-49C1-949A-6BC64EE4DCE4}" dt="2023-05-21T22:48:29.137" v="19489" actId="1036"/>
          <ac:picMkLst>
            <pc:docMk/>
            <pc:sldMk cId="1716504203" sldId="403"/>
            <ac:picMk id="2" creationId="{AB192D94-67AD-ED0E-862D-9FBCAC49A1A9}"/>
          </ac:picMkLst>
        </pc:picChg>
        <pc:cxnChg chg="add mod">
          <ac:chgData name="Zhihao Liu" userId="66dd78f6-25d2-410b-91c7-5a34b2c67a14" providerId="ADAL" clId="{929931E8-95C8-49C1-949A-6BC64EE4DCE4}" dt="2023-05-21T23:21:45.588" v="20007" actId="14100"/>
          <ac:cxnSpMkLst>
            <pc:docMk/>
            <pc:sldMk cId="1716504203" sldId="403"/>
            <ac:cxnSpMk id="6" creationId="{558AEE43-1F62-3163-6ED3-4B36741FC2AE}"/>
          </ac:cxnSpMkLst>
        </pc:cxnChg>
      </pc:sldChg>
      <pc:sldChg chg="addSp delSp modSp new mod ord">
        <pc:chgData name="Zhihao Liu" userId="66dd78f6-25d2-410b-91c7-5a34b2c67a14" providerId="ADAL" clId="{929931E8-95C8-49C1-949A-6BC64EE4DCE4}" dt="2023-05-22T07:17:54.063" v="20426" actId="20577"/>
        <pc:sldMkLst>
          <pc:docMk/>
          <pc:sldMk cId="4129394101" sldId="404"/>
        </pc:sldMkLst>
        <pc:spChg chg="mod">
          <ac:chgData name="Zhihao Liu" userId="66dd78f6-25d2-410b-91c7-5a34b2c67a14" providerId="ADAL" clId="{929931E8-95C8-49C1-949A-6BC64EE4DCE4}" dt="2023-05-21T22:58:54.596" v="19763"/>
          <ac:spMkLst>
            <pc:docMk/>
            <pc:sldMk cId="4129394101" sldId="404"/>
            <ac:spMk id="7" creationId="{55C1B2C6-790D-171C-4896-8C09E198DC52}"/>
          </ac:spMkLst>
        </pc:spChg>
        <pc:spChg chg="mod">
          <ac:chgData name="Zhihao Liu" userId="66dd78f6-25d2-410b-91c7-5a34b2c67a14" providerId="ADAL" clId="{929931E8-95C8-49C1-949A-6BC64EE4DCE4}" dt="2023-05-21T22:58:54.596" v="19763"/>
          <ac:spMkLst>
            <pc:docMk/>
            <pc:sldMk cId="4129394101" sldId="404"/>
            <ac:spMk id="8" creationId="{82BD1A35-C826-5D6E-AB30-745B3B3D4180}"/>
          </ac:spMkLst>
        </pc:spChg>
        <pc:spChg chg="mod">
          <ac:chgData name="Zhihao Liu" userId="66dd78f6-25d2-410b-91c7-5a34b2c67a14" providerId="ADAL" clId="{929931E8-95C8-49C1-949A-6BC64EE4DCE4}" dt="2023-05-21T22:58:54.596" v="19763"/>
          <ac:spMkLst>
            <pc:docMk/>
            <pc:sldMk cId="4129394101" sldId="404"/>
            <ac:spMk id="9" creationId="{731F9283-01D1-F88C-7A20-33B424AD0828}"/>
          </ac:spMkLst>
        </pc:spChg>
        <pc:spChg chg="mod">
          <ac:chgData name="Zhihao Liu" userId="66dd78f6-25d2-410b-91c7-5a34b2c67a14" providerId="ADAL" clId="{929931E8-95C8-49C1-949A-6BC64EE4DCE4}" dt="2023-05-21T22:58:54.596" v="19763"/>
          <ac:spMkLst>
            <pc:docMk/>
            <pc:sldMk cId="4129394101" sldId="404"/>
            <ac:spMk id="10" creationId="{4FA99437-37BB-424E-4969-9E06D25A4998}"/>
          </ac:spMkLst>
        </pc:spChg>
        <pc:spChg chg="mod">
          <ac:chgData name="Zhihao Liu" userId="66dd78f6-25d2-410b-91c7-5a34b2c67a14" providerId="ADAL" clId="{929931E8-95C8-49C1-949A-6BC64EE4DCE4}" dt="2023-05-21T22:58:54.596" v="19763"/>
          <ac:spMkLst>
            <pc:docMk/>
            <pc:sldMk cId="4129394101" sldId="404"/>
            <ac:spMk id="11" creationId="{E0593919-2CD5-44BD-9EBA-3AE5F7B6C947}"/>
          </ac:spMkLst>
        </pc:spChg>
        <pc:spChg chg="mod">
          <ac:chgData name="Zhihao Liu" userId="66dd78f6-25d2-410b-91c7-5a34b2c67a14" providerId="ADAL" clId="{929931E8-95C8-49C1-949A-6BC64EE4DCE4}" dt="2023-05-21T22:58:54.596" v="19763"/>
          <ac:spMkLst>
            <pc:docMk/>
            <pc:sldMk cId="4129394101" sldId="404"/>
            <ac:spMk id="12" creationId="{4C87EF5D-1C8E-C536-EE61-B42EB60DAB78}"/>
          </ac:spMkLst>
        </pc:spChg>
        <pc:spChg chg="mod">
          <ac:chgData name="Zhihao Liu" userId="66dd78f6-25d2-410b-91c7-5a34b2c67a14" providerId="ADAL" clId="{929931E8-95C8-49C1-949A-6BC64EE4DCE4}" dt="2023-05-21T22:58:54.596" v="19763"/>
          <ac:spMkLst>
            <pc:docMk/>
            <pc:sldMk cId="4129394101" sldId="404"/>
            <ac:spMk id="13" creationId="{4042C512-F55A-1D46-2702-60B0050F803F}"/>
          </ac:spMkLst>
        </pc:spChg>
        <pc:spChg chg="mod">
          <ac:chgData name="Zhihao Liu" userId="66dd78f6-25d2-410b-91c7-5a34b2c67a14" providerId="ADAL" clId="{929931E8-95C8-49C1-949A-6BC64EE4DCE4}" dt="2023-05-21T22:58:54.596" v="19763"/>
          <ac:spMkLst>
            <pc:docMk/>
            <pc:sldMk cId="4129394101" sldId="404"/>
            <ac:spMk id="14" creationId="{74AB47B0-532B-6C43-BC5B-5755D9DD68F0}"/>
          </ac:spMkLst>
        </pc:spChg>
        <pc:spChg chg="mod">
          <ac:chgData name="Zhihao Liu" userId="66dd78f6-25d2-410b-91c7-5a34b2c67a14" providerId="ADAL" clId="{929931E8-95C8-49C1-949A-6BC64EE4DCE4}" dt="2023-05-21T22:58:54.596" v="19763"/>
          <ac:spMkLst>
            <pc:docMk/>
            <pc:sldMk cId="4129394101" sldId="404"/>
            <ac:spMk id="15" creationId="{00AE6364-1DD4-22DD-5594-E30369BE16B3}"/>
          </ac:spMkLst>
        </pc:spChg>
        <pc:spChg chg="mod">
          <ac:chgData name="Zhihao Liu" userId="66dd78f6-25d2-410b-91c7-5a34b2c67a14" providerId="ADAL" clId="{929931E8-95C8-49C1-949A-6BC64EE4DCE4}" dt="2023-05-21T22:58:54.596" v="19763"/>
          <ac:spMkLst>
            <pc:docMk/>
            <pc:sldMk cId="4129394101" sldId="404"/>
            <ac:spMk id="16" creationId="{9A388CB1-80C6-61EB-9B0B-77ACAEF00897}"/>
          </ac:spMkLst>
        </pc:spChg>
        <pc:spChg chg="mod">
          <ac:chgData name="Zhihao Liu" userId="66dd78f6-25d2-410b-91c7-5a34b2c67a14" providerId="ADAL" clId="{929931E8-95C8-49C1-949A-6BC64EE4DCE4}" dt="2023-05-21T22:58:54.596" v="19763"/>
          <ac:spMkLst>
            <pc:docMk/>
            <pc:sldMk cId="4129394101" sldId="404"/>
            <ac:spMk id="17" creationId="{B2AF5654-D829-C6BE-280D-1E172B1D7AA0}"/>
          </ac:spMkLst>
        </pc:spChg>
        <pc:spChg chg="mod">
          <ac:chgData name="Zhihao Liu" userId="66dd78f6-25d2-410b-91c7-5a34b2c67a14" providerId="ADAL" clId="{929931E8-95C8-49C1-949A-6BC64EE4DCE4}" dt="2023-05-21T22:58:54.596" v="19763"/>
          <ac:spMkLst>
            <pc:docMk/>
            <pc:sldMk cId="4129394101" sldId="404"/>
            <ac:spMk id="18" creationId="{3DB0039A-BD8D-39C6-C150-C350BB73CA91}"/>
          </ac:spMkLst>
        </pc:spChg>
        <pc:spChg chg="mod">
          <ac:chgData name="Zhihao Liu" userId="66dd78f6-25d2-410b-91c7-5a34b2c67a14" providerId="ADAL" clId="{929931E8-95C8-49C1-949A-6BC64EE4DCE4}" dt="2023-05-21T22:58:54.596" v="19763"/>
          <ac:spMkLst>
            <pc:docMk/>
            <pc:sldMk cId="4129394101" sldId="404"/>
            <ac:spMk id="19" creationId="{9659C797-BDF2-8BD4-1D0D-BABCF45C5D04}"/>
          </ac:spMkLst>
        </pc:spChg>
        <pc:spChg chg="mod">
          <ac:chgData name="Zhihao Liu" userId="66dd78f6-25d2-410b-91c7-5a34b2c67a14" providerId="ADAL" clId="{929931E8-95C8-49C1-949A-6BC64EE4DCE4}" dt="2023-05-21T22:58:54.596" v="19763"/>
          <ac:spMkLst>
            <pc:docMk/>
            <pc:sldMk cId="4129394101" sldId="404"/>
            <ac:spMk id="20" creationId="{ADBFE799-DFC1-3406-D3E4-9EFA340D62D6}"/>
          </ac:spMkLst>
        </pc:spChg>
        <pc:spChg chg="mod">
          <ac:chgData name="Zhihao Liu" userId="66dd78f6-25d2-410b-91c7-5a34b2c67a14" providerId="ADAL" clId="{929931E8-95C8-49C1-949A-6BC64EE4DCE4}" dt="2023-05-21T22:58:54.596" v="19763"/>
          <ac:spMkLst>
            <pc:docMk/>
            <pc:sldMk cId="4129394101" sldId="404"/>
            <ac:spMk id="21" creationId="{3830121A-CF88-24FF-F8C8-CBB827710353}"/>
          </ac:spMkLst>
        </pc:spChg>
        <pc:spChg chg="mod">
          <ac:chgData name="Zhihao Liu" userId="66dd78f6-25d2-410b-91c7-5a34b2c67a14" providerId="ADAL" clId="{929931E8-95C8-49C1-949A-6BC64EE4DCE4}" dt="2023-05-21T22:58:54.596" v="19763"/>
          <ac:spMkLst>
            <pc:docMk/>
            <pc:sldMk cId="4129394101" sldId="404"/>
            <ac:spMk id="22" creationId="{618B72A9-7290-0A68-BB2D-1926F233228F}"/>
          </ac:spMkLst>
        </pc:spChg>
        <pc:spChg chg="mod">
          <ac:chgData name="Zhihao Liu" userId="66dd78f6-25d2-410b-91c7-5a34b2c67a14" providerId="ADAL" clId="{929931E8-95C8-49C1-949A-6BC64EE4DCE4}" dt="2023-05-21T22:58:54.596" v="19763"/>
          <ac:spMkLst>
            <pc:docMk/>
            <pc:sldMk cId="4129394101" sldId="404"/>
            <ac:spMk id="23" creationId="{C04D1900-AC0B-DF89-83DA-1DE323E5D214}"/>
          </ac:spMkLst>
        </pc:spChg>
        <pc:spChg chg="mod">
          <ac:chgData name="Zhihao Liu" userId="66dd78f6-25d2-410b-91c7-5a34b2c67a14" providerId="ADAL" clId="{929931E8-95C8-49C1-949A-6BC64EE4DCE4}" dt="2023-05-21T22:58:54.596" v="19763"/>
          <ac:spMkLst>
            <pc:docMk/>
            <pc:sldMk cId="4129394101" sldId="404"/>
            <ac:spMk id="24" creationId="{E9501D88-172A-5738-98D1-D66985CCF210}"/>
          </ac:spMkLst>
        </pc:spChg>
        <pc:spChg chg="mod">
          <ac:chgData name="Zhihao Liu" userId="66dd78f6-25d2-410b-91c7-5a34b2c67a14" providerId="ADAL" clId="{929931E8-95C8-49C1-949A-6BC64EE4DCE4}" dt="2023-05-21T22:58:54.596" v="19763"/>
          <ac:spMkLst>
            <pc:docMk/>
            <pc:sldMk cId="4129394101" sldId="404"/>
            <ac:spMk id="25" creationId="{0B81FB67-1FE3-F2AF-22EE-3727E99148EF}"/>
          </ac:spMkLst>
        </pc:spChg>
        <pc:spChg chg="mod">
          <ac:chgData name="Zhihao Liu" userId="66dd78f6-25d2-410b-91c7-5a34b2c67a14" providerId="ADAL" clId="{929931E8-95C8-49C1-949A-6BC64EE4DCE4}" dt="2023-05-21T22:58:54.596" v="19763"/>
          <ac:spMkLst>
            <pc:docMk/>
            <pc:sldMk cId="4129394101" sldId="404"/>
            <ac:spMk id="26" creationId="{B008F048-6113-5460-A23A-2B626F309C79}"/>
          </ac:spMkLst>
        </pc:spChg>
        <pc:spChg chg="mod">
          <ac:chgData name="Zhihao Liu" userId="66dd78f6-25d2-410b-91c7-5a34b2c67a14" providerId="ADAL" clId="{929931E8-95C8-49C1-949A-6BC64EE4DCE4}" dt="2023-05-21T22:58:54.596" v="19763"/>
          <ac:spMkLst>
            <pc:docMk/>
            <pc:sldMk cId="4129394101" sldId="404"/>
            <ac:spMk id="27" creationId="{DD73D32E-492C-B5FD-F55B-04BE90FE72DD}"/>
          </ac:spMkLst>
        </pc:spChg>
        <pc:spChg chg="mod">
          <ac:chgData name="Zhihao Liu" userId="66dd78f6-25d2-410b-91c7-5a34b2c67a14" providerId="ADAL" clId="{929931E8-95C8-49C1-949A-6BC64EE4DCE4}" dt="2023-05-21T22:58:54.596" v="19763"/>
          <ac:spMkLst>
            <pc:docMk/>
            <pc:sldMk cId="4129394101" sldId="404"/>
            <ac:spMk id="28" creationId="{089FD192-7E1A-D650-3B46-0B328077493A}"/>
          </ac:spMkLst>
        </pc:spChg>
        <pc:spChg chg="mod">
          <ac:chgData name="Zhihao Liu" userId="66dd78f6-25d2-410b-91c7-5a34b2c67a14" providerId="ADAL" clId="{929931E8-95C8-49C1-949A-6BC64EE4DCE4}" dt="2023-05-21T22:58:54.596" v="19763"/>
          <ac:spMkLst>
            <pc:docMk/>
            <pc:sldMk cId="4129394101" sldId="404"/>
            <ac:spMk id="29" creationId="{4698D1BD-E8C1-6C80-B3AB-EB23D29AEE93}"/>
          </ac:spMkLst>
        </pc:spChg>
        <pc:spChg chg="mod">
          <ac:chgData name="Zhihao Liu" userId="66dd78f6-25d2-410b-91c7-5a34b2c67a14" providerId="ADAL" clId="{929931E8-95C8-49C1-949A-6BC64EE4DCE4}" dt="2023-05-21T22:58:54.596" v="19763"/>
          <ac:spMkLst>
            <pc:docMk/>
            <pc:sldMk cId="4129394101" sldId="404"/>
            <ac:spMk id="30" creationId="{26E5E0EC-E0DA-3905-91A4-F1143D7E45C1}"/>
          </ac:spMkLst>
        </pc:spChg>
        <pc:spChg chg="mod">
          <ac:chgData name="Zhihao Liu" userId="66dd78f6-25d2-410b-91c7-5a34b2c67a14" providerId="ADAL" clId="{929931E8-95C8-49C1-949A-6BC64EE4DCE4}" dt="2023-05-21T22:58:54.596" v="19763"/>
          <ac:spMkLst>
            <pc:docMk/>
            <pc:sldMk cId="4129394101" sldId="404"/>
            <ac:spMk id="31" creationId="{85F794A7-0C06-C661-E432-2176DD2F12C5}"/>
          </ac:spMkLst>
        </pc:spChg>
        <pc:spChg chg="mod">
          <ac:chgData name="Zhihao Liu" userId="66dd78f6-25d2-410b-91c7-5a34b2c67a14" providerId="ADAL" clId="{929931E8-95C8-49C1-949A-6BC64EE4DCE4}" dt="2023-05-21T22:59:41.387" v="19771"/>
          <ac:spMkLst>
            <pc:docMk/>
            <pc:sldMk cId="4129394101" sldId="404"/>
            <ac:spMk id="35" creationId="{C8ECA69E-6918-035B-042C-E81743ED4416}"/>
          </ac:spMkLst>
        </pc:spChg>
        <pc:spChg chg="mod">
          <ac:chgData name="Zhihao Liu" userId="66dd78f6-25d2-410b-91c7-5a34b2c67a14" providerId="ADAL" clId="{929931E8-95C8-49C1-949A-6BC64EE4DCE4}" dt="2023-05-21T22:59:41.387" v="19771"/>
          <ac:spMkLst>
            <pc:docMk/>
            <pc:sldMk cId="4129394101" sldId="404"/>
            <ac:spMk id="36" creationId="{15C32135-DB7E-99ED-DAA1-C677F4AEB193}"/>
          </ac:spMkLst>
        </pc:spChg>
        <pc:spChg chg="mod">
          <ac:chgData name="Zhihao Liu" userId="66dd78f6-25d2-410b-91c7-5a34b2c67a14" providerId="ADAL" clId="{929931E8-95C8-49C1-949A-6BC64EE4DCE4}" dt="2023-05-21T22:59:41.387" v="19771"/>
          <ac:spMkLst>
            <pc:docMk/>
            <pc:sldMk cId="4129394101" sldId="404"/>
            <ac:spMk id="37" creationId="{A75A8F1B-FC10-7622-496D-BC2D18F79581}"/>
          </ac:spMkLst>
        </pc:spChg>
        <pc:spChg chg="mod">
          <ac:chgData name="Zhihao Liu" userId="66dd78f6-25d2-410b-91c7-5a34b2c67a14" providerId="ADAL" clId="{929931E8-95C8-49C1-949A-6BC64EE4DCE4}" dt="2023-05-21T22:59:41.387" v="19771"/>
          <ac:spMkLst>
            <pc:docMk/>
            <pc:sldMk cId="4129394101" sldId="404"/>
            <ac:spMk id="38" creationId="{8D4A09A7-2E03-20F5-426D-F5CDC4792249}"/>
          </ac:spMkLst>
        </pc:spChg>
        <pc:spChg chg="mod">
          <ac:chgData name="Zhihao Liu" userId="66dd78f6-25d2-410b-91c7-5a34b2c67a14" providerId="ADAL" clId="{929931E8-95C8-49C1-949A-6BC64EE4DCE4}" dt="2023-05-21T22:59:41.387" v="19771"/>
          <ac:spMkLst>
            <pc:docMk/>
            <pc:sldMk cId="4129394101" sldId="404"/>
            <ac:spMk id="39" creationId="{018B1A16-6B29-DEF3-E124-DB38A42A8B50}"/>
          </ac:spMkLst>
        </pc:spChg>
        <pc:spChg chg="mod">
          <ac:chgData name="Zhihao Liu" userId="66dd78f6-25d2-410b-91c7-5a34b2c67a14" providerId="ADAL" clId="{929931E8-95C8-49C1-949A-6BC64EE4DCE4}" dt="2023-05-21T22:59:41.387" v="19771"/>
          <ac:spMkLst>
            <pc:docMk/>
            <pc:sldMk cId="4129394101" sldId="404"/>
            <ac:spMk id="40" creationId="{CD6DF923-040F-DE63-F48E-BA36FC3A6E6A}"/>
          </ac:spMkLst>
        </pc:spChg>
        <pc:spChg chg="mod">
          <ac:chgData name="Zhihao Liu" userId="66dd78f6-25d2-410b-91c7-5a34b2c67a14" providerId="ADAL" clId="{929931E8-95C8-49C1-949A-6BC64EE4DCE4}" dt="2023-05-21T22:59:41.387" v="19771"/>
          <ac:spMkLst>
            <pc:docMk/>
            <pc:sldMk cId="4129394101" sldId="404"/>
            <ac:spMk id="41" creationId="{97D7201B-1692-4B31-F8FF-DDCE4A29AEB4}"/>
          </ac:spMkLst>
        </pc:spChg>
        <pc:spChg chg="mod">
          <ac:chgData name="Zhihao Liu" userId="66dd78f6-25d2-410b-91c7-5a34b2c67a14" providerId="ADAL" clId="{929931E8-95C8-49C1-949A-6BC64EE4DCE4}" dt="2023-05-21T22:59:41.387" v="19771"/>
          <ac:spMkLst>
            <pc:docMk/>
            <pc:sldMk cId="4129394101" sldId="404"/>
            <ac:spMk id="42" creationId="{7A3540F0-6E88-4A66-4A22-505D6AA441E1}"/>
          </ac:spMkLst>
        </pc:spChg>
        <pc:spChg chg="mod">
          <ac:chgData name="Zhihao Liu" userId="66dd78f6-25d2-410b-91c7-5a34b2c67a14" providerId="ADAL" clId="{929931E8-95C8-49C1-949A-6BC64EE4DCE4}" dt="2023-05-21T22:59:41.387" v="19771"/>
          <ac:spMkLst>
            <pc:docMk/>
            <pc:sldMk cId="4129394101" sldId="404"/>
            <ac:spMk id="43" creationId="{3B292860-90F1-37C1-1FB6-E06494B3AE79}"/>
          </ac:spMkLst>
        </pc:spChg>
        <pc:spChg chg="mod">
          <ac:chgData name="Zhihao Liu" userId="66dd78f6-25d2-410b-91c7-5a34b2c67a14" providerId="ADAL" clId="{929931E8-95C8-49C1-949A-6BC64EE4DCE4}" dt="2023-05-21T22:59:41.387" v="19771"/>
          <ac:spMkLst>
            <pc:docMk/>
            <pc:sldMk cId="4129394101" sldId="404"/>
            <ac:spMk id="44" creationId="{9E2929F2-3881-8FDC-A6D1-553471C2D357}"/>
          </ac:spMkLst>
        </pc:spChg>
        <pc:spChg chg="mod">
          <ac:chgData name="Zhihao Liu" userId="66dd78f6-25d2-410b-91c7-5a34b2c67a14" providerId="ADAL" clId="{929931E8-95C8-49C1-949A-6BC64EE4DCE4}" dt="2023-05-21T22:59:41.387" v="19771"/>
          <ac:spMkLst>
            <pc:docMk/>
            <pc:sldMk cId="4129394101" sldId="404"/>
            <ac:spMk id="45" creationId="{116598CA-4A79-4E5A-2613-C3BF557C0914}"/>
          </ac:spMkLst>
        </pc:spChg>
        <pc:spChg chg="mod">
          <ac:chgData name="Zhihao Liu" userId="66dd78f6-25d2-410b-91c7-5a34b2c67a14" providerId="ADAL" clId="{929931E8-95C8-49C1-949A-6BC64EE4DCE4}" dt="2023-05-21T22:59:41.387" v="19771"/>
          <ac:spMkLst>
            <pc:docMk/>
            <pc:sldMk cId="4129394101" sldId="404"/>
            <ac:spMk id="46" creationId="{69D2EA15-E89A-8421-029E-9BF30A415604}"/>
          </ac:spMkLst>
        </pc:spChg>
        <pc:spChg chg="mod">
          <ac:chgData name="Zhihao Liu" userId="66dd78f6-25d2-410b-91c7-5a34b2c67a14" providerId="ADAL" clId="{929931E8-95C8-49C1-949A-6BC64EE4DCE4}" dt="2023-05-21T22:59:41.387" v="19771"/>
          <ac:spMkLst>
            <pc:docMk/>
            <pc:sldMk cId="4129394101" sldId="404"/>
            <ac:spMk id="47" creationId="{FEDAAF32-09C8-A9E2-9692-A38EF44879F6}"/>
          </ac:spMkLst>
        </pc:spChg>
        <pc:spChg chg="mod">
          <ac:chgData name="Zhihao Liu" userId="66dd78f6-25d2-410b-91c7-5a34b2c67a14" providerId="ADAL" clId="{929931E8-95C8-49C1-949A-6BC64EE4DCE4}" dt="2023-05-21T22:59:41.387" v="19771"/>
          <ac:spMkLst>
            <pc:docMk/>
            <pc:sldMk cId="4129394101" sldId="404"/>
            <ac:spMk id="48" creationId="{0D8E065B-8E62-A218-CB04-27AD4D208EAE}"/>
          </ac:spMkLst>
        </pc:spChg>
        <pc:spChg chg="mod">
          <ac:chgData name="Zhihao Liu" userId="66dd78f6-25d2-410b-91c7-5a34b2c67a14" providerId="ADAL" clId="{929931E8-95C8-49C1-949A-6BC64EE4DCE4}" dt="2023-05-21T22:59:41.387" v="19771"/>
          <ac:spMkLst>
            <pc:docMk/>
            <pc:sldMk cId="4129394101" sldId="404"/>
            <ac:spMk id="49" creationId="{087B6B8E-73C6-F468-D8DE-2ACBD6E3A024}"/>
          </ac:spMkLst>
        </pc:spChg>
        <pc:spChg chg="mod">
          <ac:chgData name="Zhihao Liu" userId="66dd78f6-25d2-410b-91c7-5a34b2c67a14" providerId="ADAL" clId="{929931E8-95C8-49C1-949A-6BC64EE4DCE4}" dt="2023-05-21T22:59:41.387" v="19771"/>
          <ac:spMkLst>
            <pc:docMk/>
            <pc:sldMk cId="4129394101" sldId="404"/>
            <ac:spMk id="50" creationId="{C04290E3-4CC9-09DC-2F4C-98AFEC0C19F3}"/>
          </ac:spMkLst>
        </pc:spChg>
        <pc:spChg chg="mod">
          <ac:chgData name="Zhihao Liu" userId="66dd78f6-25d2-410b-91c7-5a34b2c67a14" providerId="ADAL" clId="{929931E8-95C8-49C1-949A-6BC64EE4DCE4}" dt="2023-05-21T22:59:41.387" v="19771"/>
          <ac:spMkLst>
            <pc:docMk/>
            <pc:sldMk cId="4129394101" sldId="404"/>
            <ac:spMk id="51" creationId="{DDE2DB03-0CFB-A4C3-FB3E-445999460920}"/>
          </ac:spMkLst>
        </pc:spChg>
        <pc:spChg chg="mod">
          <ac:chgData name="Zhihao Liu" userId="66dd78f6-25d2-410b-91c7-5a34b2c67a14" providerId="ADAL" clId="{929931E8-95C8-49C1-949A-6BC64EE4DCE4}" dt="2023-05-21T22:59:41.387" v="19771"/>
          <ac:spMkLst>
            <pc:docMk/>
            <pc:sldMk cId="4129394101" sldId="404"/>
            <ac:spMk id="52" creationId="{A07A2644-2235-B4A6-C694-DBD8E6F50AA7}"/>
          </ac:spMkLst>
        </pc:spChg>
        <pc:spChg chg="mod">
          <ac:chgData name="Zhihao Liu" userId="66dd78f6-25d2-410b-91c7-5a34b2c67a14" providerId="ADAL" clId="{929931E8-95C8-49C1-949A-6BC64EE4DCE4}" dt="2023-05-21T22:59:41.387" v="19771"/>
          <ac:spMkLst>
            <pc:docMk/>
            <pc:sldMk cId="4129394101" sldId="404"/>
            <ac:spMk id="53" creationId="{A235B725-EF21-CDDD-084E-0FE90321E39C}"/>
          </ac:spMkLst>
        </pc:spChg>
        <pc:spChg chg="mod">
          <ac:chgData name="Zhihao Liu" userId="66dd78f6-25d2-410b-91c7-5a34b2c67a14" providerId="ADAL" clId="{929931E8-95C8-49C1-949A-6BC64EE4DCE4}" dt="2023-05-21T22:59:41.387" v="19771"/>
          <ac:spMkLst>
            <pc:docMk/>
            <pc:sldMk cId="4129394101" sldId="404"/>
            <ac:spMk id="54" creationId="{EA37D5A8-FB05-5517-46CE-4F8803FF099E}"/>
          </ac:spMkLst>
        </pc:spChg>
        <pc:spChg chg="mod">
          <ac:chgData name="Zhihao Liu" userId="66dd78f6-25d2-410b-91c7-5a34b2c67a14" providerId="ADAL" clId="{929931E8-95C8-49C1-949A-6BC64EE4DCE4}" dt="2023-05-21T22:59:41.387" v="19771"/>
          <ac:spMkLst>
            <pc:docMk/>
            <pc:sldMk cId="4129394101" sldId="404"/>
            <ac:spMk id="55" creationId="{009E30EA-2B70-6987-CB82-393E6DAC16B8}"/>
          </ac:spMkLst>
        </pc:spChg>
        <pc:spChg chg="mod">
          <ac:chgData name="Zhihao Liu" userId="66dd78f6-25d2-410b-91c7-5a34b2c67a14" providerId="ADAL" clId="{929931E8-95C8-49C1-949A-6BC64EE4DCE4}" dt="2023-05-21T22:59:41.387" v="19771"/>
          <ac:spMkLst>
            <pc:docMk/>
            <pc:sldMk cId="4129394101" sldId="404"/>
            <ac:spMk id="60" creationId="{B5F308BE-987E-EF68-238D-07F37B30113E}"/>
          </ac:spMkLst>
        </pc:spChg>
        <pc:spChg chg="mod">
          <ac:chgData name="Zhihao Liu" userId="66dd78f6-25d2-410b-91c7-5a34b2c67a14" providerId="ADAL" clId="{929931E8-95C8-49C1-949A-6BC64EE4DCE4}" dt="2023-05-21T22:59:41.387" v="19771"/>
          <ac:spMkLst>
            <pc:docMk/>
            <pc:sldMk cId="4129394101" sldId="404"/>
            <ac:spMk id="62" creationId="{124A2B7C-1F3D-26EA-8745-F5E625EFD1EF}"/>
          </ac:spMkLst>
        </pc:spChg>
        <pc:spChg chg="mod">
          <ac:chgData name="Zhihao Liu" userId="66dd78f6-25d2-410b-91c7-5a34b2c67a14" providerId="ADAL" clId="{929931E8-95C8-49C1-949A-6BC64EE4DCE4}" dt="2023-05-21T22:59:41.387" v="19771"/>
          <ac:spMkLst>
            <pc:docMk/>
            <pc:sldMk cId="4129394101" sldId="404"/>
            <ac:spMk id="67" creationId="{C9ECF099-F525-2D1C-FA5D-7FFC521E140F}"/>
          </ac:spMkLst>
        </pc:spChg>
        <pc:spChg chg="mod">
          <ac:chgData name="Zhihao Liu" userId="66dd78f6-25d2-410b-91c7-5a34b2c67a14" providerId="ADAL" clId="{929931E8-95C8-49C1-949A-6BC64EE4DCE4}" dt="2023-05-21T22:59:41.387" v="19771"/>
          <ac:spMkLst>
            <pc:docMk/>
            <pc:sldMk cId="4129394101" sldId="404"/>
            <ac:spMk id="68" creationId="{6AB4380A-D0D2-1A8F-59E8-6EE5DCFF87E0}"/>
          </ac:spMkLst>
        </pc:spChg>
        <pc:spChg chg="mod">
          <ac:chgData name="Zhihao Liu" userId="66dd78f6-25d2-410b-91c7-5a34b2c67a14" providerId="ADAL" clId="{929931E8-95C8-49C1-949A-6BC64EE4DCE4}" dt="2023-05-21T22:59:41.387" v="19771"/>
          <ac:spMkLst>
            <pc:docMk/>
            <pc:sldMk cId="4129394101" sldId="404"/>
            <ac:spMk id="73" creationId="{CFDBA74D-D913-0C07-16AA-EB78D3DC0E6B}"/>
          </ac:spMkLst>
        </pc:spChg>
        <pc:spChg chg="mod">
          <ac:chgData name="Zhihao Liu" userId="66dd78f6-25d2-410b-91c7-5a34b2c67a14" providerId="ADAL" clId="{929931E8-95C8-49C1-949A-6BC64EE4DCE4}" dt="2023-05-21T22:59:41.387" v="19771"/>
          <ac:spMkLst>
            <pc:docMk/>
            <pc:sldMk cId="4129394101" sldId="404"/>
            <ac:spMk id="74" creationId="{81044A10-D5C3-D329-B234-21E62EB5827C}"/>
          </ac:spMkLst>
        </pc:spChg>
        <pc:spChg chg="mod">
          <ac:chgData name="Zhihao Liu" userId="66dd78f6-25d2-410b-91c7-5a34b2c67a14" providerId="ADAL" clId="{929931E8-95C8-49C1-949A-6BC64EE4DCE4}" dt="2023-05-21T22:59:41.387" v="19771"/>
          <ac:spMkLst>
            <pc:docMk/>
            <pc:sldMk cId="4129394101" sldId="404"/>
            <ac:spMk id="75" creationId="{69DB5DFB-0A5C-BF5E-43AB-46AB1EFD3B26}"/>
          </ac:spMkLst>
        </pc:spChg>
        <pc:spChg chg="mod">
          <ac:chgData name="Zhihao Liu" userId="66dd78f6-25d2-410b-91c7-5a34b2c67a14" providerId="ADAL" clId="{929931E8-95C8-49C1-949A-6BC64EE4DCE4}" dt="2023-05-21T22:59:41.387" v="19771"/>
          <ac:spMkLst>
            <pc:docMk/>
            <pc:sldMk cId="4129394101" sldId="404"/>
            <ac:spMk id="76" creationId="{37B32870-95B2-79ED-3E21-172BC50F9FDF}"/>
          </ac:spMkLst>
        </pc:spChg>
        <pc:spChg chg="mod">
          <ac:chgData name="Zhihao Liu" userId="66dd78f6-25d2-410b-91c7-5a34b2c67a14" providerId="ADAL" clId="{929931E8-95C8-49C1-949A-6BC64EE4DCE4}" dt="2023-05-21T22:59:41.387" v="19771"/>
          <ac:spMkLst>
            <pc:docMk/>
            <pc:sldMk cId="4129394101" sldId="404"/>
            <ac:spMk id="77" creationId="{4C2BA776-6E6E-E62F-5E12-8DDD2765BDDB}"/>
          </ac:spMkLst>
        </pc:spChg>
        <pc:spChg chg="mod">
          <ac:chgData name="Zhihao Liu" userId="66dd78f6-25d2-410b-91c7-5a34b2c67a14" providerId="ADAL" clId="{929931E8-95C8-49C1-949A-6BC64EE4DCE4}" dt="2023-05-21T22:59:41.387" v="19771"/>
          <ac:spMkLst>
            <pc:docMk/>
            <pc:sldMk cId="4129394101" sldId="404"/>
            <ac:spMk id="78" creationId="{40AB9D45-DFEA-4888-1BD3-BD77E11AED5F}"/>
          </ac:spMkLst>
        </pc:spChg>
        <pc:spChg chg="mod">
          <ac:chgData name="Zhihao Liu" userId="66dd78f6-25d2-410b-91c7-5a34b2c67a14" providerId="ADAL" clId="{929931E8-95C8-49C1-949A-6BC64EE4DCE4}" dt="2023-05-21T22:59:41.387" v="19771"/>
          <ac:spMkLst>
            <pc:docMk/>
            <pc:sldMk cId="4129394101" sldId="404"/>
            <ac:spMk id="79" creationId="{224D7838-39FF-E388-3A08-1FF7050062AB}"/>
          </ac:spMkLst>
        </pc:spChg>
        <pc:spChg chg="mod">
          <ac:chgData name="Zhihao Liu" userId="66dd78f6-25d2-410b-91c7-5a34b2c67a14" providerId="ADAL" clId="{929931E8-95C8-49C1-949A-6BC64EE4DCE4}" dt="2023-05-21T22:59:41.387" v="19771"/>
          <ac:spMkLst>
            <pc:docMk/>
            <pc:sldMk cId="4129394101" sldId="404"/>
            <ac:spMk id="80" creationId="{75751FEB-D0D4-0255-06B2-8F986BB482F2}"/>
          </ac:spMkLst>
        </pc:spChg>
        <pc:spChg chg="mod">
          <ac:chgData name="Zhihao Liu" userId="66dd78f6-25d2-410b-91c7-5a34b2c67a14" providerId="ADAL" clId="{929931E8-95C8-49C1-949A-6BC64EE4DCE4}" dt="2023-05-21T22:59:41.387" v="19771"/>
          <ac:spMkLst>
            <pc:docMk/>
            <pc:sldMk cId="4129394101" sldId="404"/>
            <ac:spMk id="81" creationId="{46A5D449-C52D-9F98-D808-9454E915621B}"/>
          </ac:spMkLst>
        </pc:spChg>
        <pc:spChg chg="mod">
          <ac:chgData name="Zhihao Liu" userId="66dd78f6-25d2-410b-91c7-5a34b2c67a14" providerId="ADAL" clId="{929931E8-95C8-49C1-949A-6BC64EE4DCE4}" dt="2023-05-21T22:59:41.387" v="19771"/>
          <ac:spMkLst>
            <pc:docMk/>
            <pc:sldMk cId="4129394101" sldId="404"/>
            <ac:spMk id="82" creationId="{6CBDDE51-C4BB-DF60-D96C-B68E30E0C3C5}"/>
          </ac:spMkLst>
        </pc:spChg>
        <pc:spChg chg="mod">
          <ac:chgData name="Zhihao Liu" userId="66dd78f6-25d2-410b-91c7-5a34b2c67a14" providerId="ADAL" clId="{929931E8-95C8-49C1-949A-6BC64EE4DCE4}" dt="2023-05-21T22:59:41.387" v="19771"/>
          <ac:spMkLst>
            <pc:docMk/>
            <pc:sldMk cId="4129394101" sldId="404"/>
            <ac:spMk id="83" creationId="{36EB77CD-8AA7-6C3A-982B-6FE38E4763E3}"/>
          </ac:spMkLst>
        </pc:spChg>
        <pc:spChg chg="mod">
          <ac:chgData name="Zhihao Liu" userId="66dd78f6-25d2-410b-91c7-5a34b2c67a14" providerId="ADAL" clId="{929931E8-95C8-49C1-949A-6BC64EE4DCE4}" dt="2023-05-21T22:59:41.387" v="19771"/>
          <ac:spMkLst>
            <pc:docMk/>
            <pc:sldMk cId="4129394101" sldId="404"/>
            <ac:spMk id="84" creationId="{0B809531-D14C-3A6F-4C99-2DC3BB22E8A7}"/>
          </ac:spMkLst>
        </pc:spChg>
        <pc:spChg chg="mod">
          <ac:chgData name="Zhihao Liu" userId="66dd78f6-25d2-410b-91c7-5a34b2c67a14" providerId="ADAL" clId="{929931E8-95C8-49C1-949A-6BC64EE4DCE4}" dt="2023-05-21T22:59:41.387" v="19771"/>
          <ac:spMkLst>
            <pc:docMk/>
            <pc:sldMk cId="4129394101" sldId="404"/>
            <ac:spMk id="85" creationId="{72E24EC5-4E7F-A068-49AB-D28A6ACD6789}"/>
          </ac:spMkLst>
        </pc:spChg>
        <pc:spChg chg="mod">
          <ac:chgData name="Zhihao Liu" userId="66dd78f6-25d2-410b-91c7-5a34b2c67a14" providerId="ADAL" clId="{929931E8-95C8-49C1-949A-6BC64EE4DCE4}" dt="2023-05-21T22:59:41.387" v="19771"/>
          <ac:spMkLst>
            <pc:docMk/>
            <pc:sldMk cId="4129394101" sldId="404"/>
            <ac:spMk id="86" creationId="{722E89F2-9714-9E49-A40B-959F8C4634B8}"/>
          </ac:spMkLst>
        </pc:spChg>
        <pc:spChg chg="mod">
          <ac:chgData name="Zhihao Liu" userId="66dd78f6-25d2-410b-91c7-5a34b2c67a14" providerId="ADAL" clId="{929931E8-95C8-49C1-949A-6BC64EE4DCE4}" dt="2023-05-21T22:59:41.387" v="19771"/>
          <ac:spMkLst>
            <pc:docMk/>
            <pc:sldMk cId="4129394101" sldId="404"/>
            <ac:spMk id="87" creationId="{692FA3CF-7634-6383-A110-6CE402C39082}"/>
          </ac:spMkLst>
        </pc:spChg>
        <pc:spChg chg="mod">
          <ac:chgData name="Zhihao Liu" userId="66dd78f6-25d2-410b-91c7-5a34b2c67a14" providerId="ADAL" clId="{929931E8-95C8-49C1-949A-6BC64EE4DCE4}" dt="2023-05-21T22:59:41.387" v="19771"/>
          <ac:spMkLst>
            <pc:docMk/>
            <pc:sldMk cId="4129394101" sldId="404"/>
            <ac:spMk id="88" creationId="{E0954250-3C57-9D1E-5098-9C8F819BB3FA}"/>
          </ac:spMkLst>
        </pc:spChg>
        <pc:spChg chg="mod">
          <ac:chgData name="Zhihao Liu" userId="66dd78f6-25d2-410b-91c7-5a34b2c67a14" providerId="ADAL" clId="{929931E8-95C8-49C1-949A-6BC64EE4DCE4}" dt="2023-05-21T22:59:41.387" v="19771"/>
          <ac:spMkLst>
            <pc:docMk/>
            <pc:sldMk cId="4129394101" sldId="404"/>
            <ac:spMk id="89" creationId="{DF4DFDEE-E594-8B61-DD52-D30E187BD2DA}"/>
          </ac:spMkLst>
        </pc:spChg>
        <pc:spChg chg="mod">
          <ac:chgData name="Zhihao Liu" userId="66dd78f6-25d2-410b-91c7-5a34b2c67a14" providerId="ADAL" clId="{929931E8-95C8-49C1-949A-6BC64EE4DCE4}" dt="2023-05-21T22:59:41.387" v="19771"/>
          <ac:spMkLst>
            <pc:docMk/>
            <pc:sldMk cId="4129394101" sldId="404"/>
            <ac:spMk id="90" creationId="{3FD8BFA6-9525-76E0-C575-544BE194D17F}"/>
          </ac:spMkLst>
        </pc:spChg>
        <pc:spChg chg="mod">
          <ac:chgData name="Zhihao Liu" userId="66dd78f6-25d2-410b-91c7-5a34b2c67a14" providerId="ADAL" clId="{929931E8-95C8-49C1-949A-6BC64EE4DCE4}" dt="2023-05-21T22:59:41.387" v="19771"/>
          <ac:spMkLst>
            <pc:docMk/>
            <pc:sldMk cId="4129394101" sldId="404"/>
            <ac:spMk id="95" creationId="{0B9E5B95-0671-58D6-33B8-7A1F2791DEAB}"/>
          </ac:spMkLst>
        </pc:spChg>
        <pc:spChg chg="mod">
          <ac:chgData name="Zhihao Liu" userId="66dd78f6-25d2-410b-91c7-5a34b2c67a14" providerId="ADAL" clId="{929931E8-95C8-49C1-949A-6BC64EE4DCE4}" dt="2023-05-21T22:59:41.387" v="19771"/>
          <ac:spMkLst>
            <pc:docMk/>
            <pc:sldMk cId="4129394101" sldId="404"/>
            <ac:spMk id="96" creationId="{1D9EB545-CE17-A595-9E88-88729C4F631D}"/>
          </ac:spMkLst>
        </pc:spChg>
        <pc:spChg chg="add mod">
          <ac:chgData name="Zhihao Liu" userId="66dd78f6-25d2-410b-91c7-5a34b2c67a14" providerId="ADAL" clId="{929931E8-95C8-49C1-949A-6BC64EE4DCE4}" dt="2023-05-22T07:17:54.063" v="20426" actId="20577"/>
          <ac:spMkLst>
            <pc:docMk/>
            <pc:sldMk cId="4129394101" sldId="404"/>
            <ac:spMk id="98" creationId="{53EBE4DF-65AF-72E6-5E13-FAA21A637889}"/>
          </ac:spMkLst>
        </pc:spChg>
        <pc:spChg chg="add mod">
          <ac:chgData name="Zhihao Liu" userId="66dd78f6-25d2-410b-91c7-5a34b2c67a14" providerId="ADAL" clId="{929931E8-95C8-49C1-949A-6BC64EE4DCE4}" dt="2023-05-21T23:00:19.074" v="19779"/>
          <ac:spMkLst>
            <pc:docMk/>
            <pc:sldMk cId="4129394101" sldId="404"/>
            <ac:spMk id="99" creationId="{FA26F5AB-3330-165F-784B-40F2D458C65E}"/>
          </ac:spMkLst>
        </pc:spChg>
        <pc:grpChg chg="add del mod">
          <ac:chgData name="Zhihao Liu" userId="66dd78f6-25d2-410b-91c7-5a34b2c67a14" providerId="ADAL" clId="{929931E8-95C8-49C1-949A-6BC64EE4DCE4}" dt="2023-05-21T22:59:02.941" v="19766"/>
          <ac:grpSpMkLst>
            <pc:docMk/>
            <pc:sldMk cId="4129394101" sldId="404"/>
            <ac:grpSpMk id="2" creationId="{45D1F3A4-381B-13CD-81CB-E3596BA41E14}"/>
          </ac:grpSpMkLst>
        </pc:grpChg>
        <pc:grpChg chg="add del mod">
          <ac:chgData name="Zhihao Liu" userId="66dd78f6-25d2-410b-91c7-5a34b2c67a14" providerId="ADAL" clId="{929931E8-95C8-49C1-949A-6BC64EE4DCE4}" dt="2023-05-21T22:59:44.229" v="19772"/>
          <ac:grpSpMkLst>
            <pc:docMk/>
            <pc:sldMk cId="4129394101" sldId="404"/>
            <ac:grpSpMk id="33" creationId="{413A2D0C-9E39-EAA9-87EF-B68094FCF9CF}"/>
          </ac:grpSpMkLst>
        </pc:grpChg>
        <pc:grpChg chg="mod">
          <ac:chgData name="Zhihao Liu" userId="66dd78f6-25d2-410b-91c7-5a34b2c67a14" providerId="ADAL" clId="{929931E8-95C8-49C1-949A-6BC64EE4DCE4}" dt="2023-05-21T22:59:41.387" v="19771"/>
          <ac:grpSpMkLst>
            <pc:docMk/>
            <pc:sldMk cId="4129394101" sldId="404"/>
            <ac:grpSpMk id="34" creationId="{3680C7BF-9AA5-2CD7-0F7D-F54C844275F3}"/>
          </ac:grpSpMkLst>
        </pc:grpChg>
        <pc:grpChg chg="mod">
          <ac:chgData name="Zhihao Liu" userId="66dd78f6-25d2-410b-91c7-5a34b2c67a14" providerId="ADAL" clId="{929931E8-95C8-49C1-949A-6BC64EE4DCE4}" dt="2023-05-21T22:59:41.387" v="19771"/>
          <ac:grpSpMkLst>
            <pc:docMk/>
            <pc:sldMk cId="4129394101" sldId="404"/>
            <ac:grpSpMk id="61" creationId="{56D499BF-EEBA-1C05-7FB3-4A9422B6F984}"/>
          </ac:grpSpMkLst>
        </pc:grpChg>
        <pc:grpChg chg="mod">
          <ac:chgData name="Zhihao Liu" userId="66dd78f6-25d2-410b-91c7-5a34b2c67a14" providerId="ADAL" clId="{929931E8-95C8-49C1-949A-6BC64EE4DCE4}" dt="2023-05-21T22:59:41.387" v="19771"/>
          <ac:grpSpMkLst>
            <pc:docMk/>
            <pc:sldMk cId="4129394101" sldId="404"/>
            <ac:grpSpMk id="63" creationId="{5CA0E3A3-932D-F6EE-037D-460BE3E9D0C1}"/>
          </ac:grpSpMkLst>
        </pc:grpChg>
        <pc:grpChg chg="mod">
          <ac:chgData name="Zhihao Liu" userId="66dd78f6-25d2-410b-91c7-5a34b2c67a14" providerId="ADAL" clId="{929931E8-95C8-49C1-949A-6BC64EE4DCE4}" dt="2023-05-21T22:59:41.387" v="19771"/>
          <ac:grpSpMkLst>
            <pc:docMk/>
            <pc:sldMk cId="4129394101" sldId="404"/>
            <ac:grpSpMk id="64" creationId="{5648DDE6-6F73-3D83-700C-DC146D44F91D}"/>
          </ac:grpSpMkLst>
        </pc:grpChg>
        <pc:grpChg chg="mod">
          <ac:chgData name="Zhihao Liu" userId="66dd78f6-25d2-410b-91c7-5a34b2c67a14" providerId="ADAL" clId="{929931E8-95C8-49C1-949A-6BC64EE4DCE4}" dt="2023-05-21T22:59:41.387" v="19771"/>
          <ac:grpSpMkLst>
            <pc:docMk/>
            <pc:sldMk cId="4129394101" sldId="404"/>
            <ac:grpSpMk id="65" creationId="{E7DB4ED9-8F5B-EB70-45E3-7FC1CFB6CD28}"/>
          </ac:grpSpMkLst>
        </pc:grpChg>
        <pc:grpChg chg="mod">
          <ac:chgData name="Zhihao Liu" userId="66dd78f6-25d2-410b-91c7-5a34b2c67a14" providerId="ADAL" clId="{929931E8-95C8-49C1-949A-6BC64EE4DCE4}" dt="2023-05-21T22:59:41.387" v="19771"/>
          <ac:grpSpMkLst>
            <pc:docMk/>
            <pc:sldMk cId="4129394101" sldId="404"/>
            <ac:grpSpMk id="66" creationId="{B417479E-2768-3231-8D40-7BD3E2D40F30}"/>
          </ac:grpSpMkLst>
        </pc:grpChg>
        <pc:grpChg chg="mod">
          <ac:chgData name="Zhihao Liu" userId="66dd78f6-25d2-410b-91c7-5a34b2c67a14" providerId="ADAL" clId="{929931E8-95C8-49C1-949A-6BC64EE4DCE4}" dt="2023-05-21T22:59:41.387" v="19771"/>
          <ac:grpSpMkLst>
            <pc:docMk/>
            <pc:sldMk cId="4129394101" sldId="404"/>
            <ac:grpSpMk id="69" creationId="{AFD9940F-C1D5-06F9-F767-810931342D9E}"/>
          </ac:grpSpMkLst>
        </pc:grpChg>
        <pc:grpChg chg="mod">
          <ac:chgData name="Zhihao Liu" userId="66dd78f6-25d2-410b-91c7-5a34b2c67a14" providerId="ADAL" clId="{929931E8-95C8-49C1-949A-6BC64EE4DCE4}" dt="2023-05-21T22:59:41.387" v="19771"/>
          <ac:grpSpMkLst>
            <pc:docMk/>
            <pc:sldMk cId="4129394101" sldId="404"/>
            <ac:grpSpMk id="70" creationId="{DEE8AF9F-2344-F3CA-2FBE-F25EC20600D8}"/>
          </ac:grpSpMkLst>
        </pc:grpChg>
        <pc:grpChg chg="mod">
          <ac:chgData name="Zhihao Liu" userId="66dd78f6-25d2-410b-91c7-5a34b2c67a14" providerId="ADAL" clId="{929931E8-95C8-49C1-949A-6BC64EE4DCE4}" dt="2023-05-21T22:59:41.387" v="19771"/>
          <ac:grpSpMkLst>
            <pc:docMk/>
            <pc:sldMk cId="4129394101" sldId="404"/>
            <ac:grpSpMk id="71" creationId="{416D5101-0BF7-78A6-6731-7D9CEEBAD775}"/>
          </ac:grpSpMkLst>
        </pc:grpChg>
        <pc:grpChg chg="mod">
          <ac:chgData name="Zhihao Liu" userId="66dd78f6-25d2-410b-91c7-5a34b2c67a14" providerId="ADAL" clId="{929931E8-95C8-49C1-949A-6BC64EE4DCE4}" dt="2023-05-21T22:59:41.387" v="19771"/>
          <ac:grpSpMkLst>
            <pc:docMk/>
            <pc:sldMk cId="4129394101" sldId="404"/>
            <ac:grpSpMk id="72" creationId="{1191D20F-A6F1-188E-9643-18792141D211}"/>
          </ac:grpSpMkLst>
        </pc:grpChg>
        <pc:picChg chg="mod">
          <ac:chgData name="Zhihao Liu" userId="66dd78f6-25d2-410b-91c7-5a34b2c67a14" providerId="ADAL" clId="{929931E8-95C8-49C1-949A-6BC64EE4DCE4}" dt="2023-05-21T22:58:54.596" v="19763"/>
          <ac:picMkLst>
            <pc:docMk/>
            <pc:sldMk cId="4129394101" sldId="404"/>
            <ac:picMk id="3" creationId="{17A72E3C-4386-DBEF-25BB-4464A6BDFA75}"/>
          </ac:picMkLst>
        </pc:picChg>
        <pc:picChg chg="mod">
          <ac:chgData name="Zhihao Liu" userId="66dd78f6-25d2-410b-91c7-5a34b2c67a14" providerId="ADAL" clId="{929931E8-95C8-49C1-949A-6BC64EE4DCE4}" dt="2023-05-21T22:58:54.596" v="19763"/>
          <ac:picMkLst>
            <pc:docMk/>
            <pc:sldMk cId="4129394101" sldId="404"/>
            <ac:picMk id="4" creationId="{12FBD96D-2AA1-6DCD-BBF6-309C05BC14EA}"/>
          </ac:picMkLst>
        </pc:picChg>
        <pc:picChg chg="mod">
          <ac:chgData name="Zhihao Liu" userId="66dd78f6-25d2-410b-91c7-5a34b2c67a14" providerId="ADAL" clId="{929931E8-95C8-49C1-949A-6BC64EE4DCE4}" dt="2023-05-21T22:58:54.596" v="19763"/>
          <ac:picMkLst>
            <pc:docMk/>
            <pc:sldMk cId="4129394101" sldId="404"/>
            <ac:picMk id="5" creationId="{5D8F0CFA-EE13-673A-5032-EEE0B490B772}"/>
          </ac:picMkLst>
        </pc:picChg>
        <pc:picChg chg="mod">
          <ac:chgData name="Zhihao Liu" userId="66dd78f6-25d2-410b-91c7-5a34b2c67a14" providerId="ADAL" clId="{929931E8-95C8-49C1-949A-6BC64EE4DCE4}" dt="2023-05-21T22:58:54.596" v="19763"/>
          <ac:picMkLst>
            <pc:docMk/>
            <pc:sldMk cId="4129394101" sldId="404"/>
            <ac:picMk id="6" creationId="{699C7167-8076-C64B-D205-5C70EB1166D4}"/>
          </ac:picMkLst>
        </pc:picChg>
        <pc:picChg chg="add mod">
          <ac:chgData name="Zhihao Liu" userId="66dd78f6-25d2-410b-91c7-5a34b2c67a14" providerId="ADAL" clId="{929931E8-95C8-49C1-949A-6BC64EE4DCE4}" dt="2023-05-21T22:59:14.816" v="19770" actId="1076"/>
          <ac:picMkLst>
            <pc:docMk/>
            <pc:sldMk cId="4129394101" sldId="404"/>
            <ac:picMk id="32" creationId="{631D58AA-A205-E0ED-062A-248122981349}"/>
          </ac:picMkLst>
        </pc:picChg>
        <pc:picChg chg="mod">
          <ac:chgData name="Zhihao Liu" userId="66dd78f6-25d2-410b-91c7-5a34b2c67a14" providerId="ADAL" clId="{929931E8-95C8-49C1-949A-6BC64EE4DCE4}" dt="2023-05-21T22:59:41.387" v="19771"/>
          <ac:picMkLst>
            <pc:docMk/>
            <pc:sldMk cId="4129394101" sldId="404"/>
            <ac:picMk id="56" creationId="{B5C92A1F-6075-04AB-AC90-8BF8E6D51813}"/>
          </ac:picMkLst>
        </pc:picChg>
        <pc:picChg chg="mod">
          <ac:chgData name="Zhihao Liu" userId="66dd78f6-25d2-410b-91c7-5a34b2c67a14" providerId="ADAL" clId="{929931E8-95C8-49C1-949A-6BC64EE4DCE4}" dt="2023-05-21T22:59:41.387" v="19771"/>
          <ac:picMkLst>
            <pc:docMk/>
            <pc:sldMk cId="4129394101" sldId="404"/>
            <ac:picMk id="57" creationId="{774C8195-1D88-F84F-B4AE-63ADC88BC706}"/>
          </ac:picMkLst>
        </pc:picChg>
        <pc:picChg chg="mod">
          <ac:chgData name="Zhihao Liu" userId="66dd78f6-25d2-410b-91c7-5a34b2c67a14" providerId="ADAL" clId="{929931E8-95C8-49C1-949A-6BC64EE4DCE4}" dt="2023-05-21T22:59:41.387" v="19771"/>
          <ac:picMkLst>
            <pc:docMk/>
            <pc:sldMk cId="4129394101" sldId="404"/>
            <ac:picMk id="58" creationId="{FDCC9E98-C72E-6A5F-0F4D-240E76EC6446}"/>
          </ac:picMkLst>
        </pc:picChg>
        <pc:picChg chg="mod">
          <ac:chgData name="Zhihao Liu" userId="66dd78f6-25d2-410b-91c7-5a34b2c67a14" providerId="ADAL" clId="{929931E8-95C8-49C1-949A-6BC64EE4DCE4}" dt="2023-05-21T22:59:41.387" v="19771"/>
          <ac:picMkLst>
            <pc:docMk/>
            <pc:sldMk cId="4129394101" sldId="404"/>
            <ac:picMk id="59" creationId="{0D430355-8BC5-2921-AFD5-8DDB2F889F1A}"/>
          </ac:picMkLst>
        </pc:picChg>
        <pc:picChg chg="mod">
          <ac:chgData name="Zhihao Liu" userId="66dd78f6-25d2-410b-91c7-5a34b2c67a14" providerId="ADAL" clId="{929931E8-95C8-49C1-949A-6BC64EE4DCE4}" dt="2023-05-21T22:59:41.387" v="19771"/>
          <ac:picMkLst>
            <pc:docMk/>
            <pc:sldMk cId="4129394101" sldId="404"/>
            <ac:picMk id="91" creationId="{A36A2F5C-E635-E9D0-BAB2-0B354690662D}"/>
          </ac:picMkLst>
        </pc:picChg>
        <pc:picChg chg="mod">
          <ac:chgData name="Zhihao Liu" userId="66dd78f6-25d2-410b-91c7-5a34b2c67a14" providerId="ADAL" clId="{929931E8-95C8-49C1-949A-6BC64EE4DCE4}" dt="2023-05-21T22:59:41.387" v="19771"/>
          <ac:picMkLst>
            <pc:docMk/>
            <pc:sldMk cId="4129394101" sldId="404"/>
            <ac:picMk id="92" creationId="{4060AFD6-BB8D-2D7A-E22A-C66CC0B094C3}"/>
          </ac:picMkLst>
        </pc:picChg>
        <pc:picChg chg="mod">
          <ac:chgData name="Zhihao Liu" userId="66dd78f6-25d2-410b-91c7-5a34b2c67a14" providerId="ADAL" clId="{929931E8-95C8-49C1-949A-6BC64EE4DCE4}" dt="2023-05-21T22:59:41.387" v="19771"/>
          <ac:picMkLst>
            <pc:docMk/>
            <pc:sldMk cId="4129394101" sldId="404"/>
            <ac:picMk id="93" creationId="{455E586E-CDB7-325B-086B-818084040255}"/>
          </ac:picMkLst>
        </pc:picChg>
        <pc:picChg chg="mod">
          <ac:chgData name="Zhihao Liu" userId="66dd78f6-25d2-410b-91c7-5a34b2c67a14" providerId="ADAL" clId="{929931E8-95C8-49C1-949A-6BC64EE4DCE4}" dt="2023-05-21T22:59:41.387" v="19771"/>
          <ac:picMkLst>
            <pc:docMk/>
            <pc:sldMk cId="4129394101" sldId="404"/>
            <ac:picMk id="94" creationId="{6AF68DBD-C016-AC97-6073-CED624C325BC}"/>
          </ac:picMkLst>
        </pc:picChg>
        <pc:picChg chg="add del mod">
          <ac:chgData name="Zhihao Liu" userId="66dd78f6-25d2-410b-91c7-5a34b2c67a14" providerId="ADAL" clId="{929931E8-95C8-49C1-949A-6BC64EE4DCE4}" dt="2023-05-21T23:00:07.322" v="19776" actId="21"/>
          <ac:picMkLst>
            <pc:docMk/>
            <pc:sldMk cId="4129394101" sldId="404"/>
            <ac:picMk id="97" creationId="{7B2DEEFB-5328-1C2C-3DED-E3E51DAA0C18}"/>
          </ac:picMkLst>
        </pc:picChg>
      </pc:sldChg>
      <pc:sldChg chg="addSp modSp new mod ord">
        <pc:chgData name="Zhihao Liu" userId="66dd78f6-25d2-410b-91c7-5a34b2c67a14" providerId="ADAL" clId="{929931E8-95C8-49C1-949A-6BC64EE4DCE4}" dt="2023-05-22T07:17:57.759" v="20427" actId="20577"/>
        <pc:sldMkLst>
          <pc:docMk/>
          <pc:sldMk cId="1711830117" sldId="405"/>
        </pc:sldMkLst>
        <pc:spChg chg="add mod">
          <ac:chgData name="Zhihao Liu" userId="66dd78f6-25d2-410b-91c7-5a34b2c67a14" providerId="ADAL" clId="{929931E8-95C8-49C1-949A-6BC64EE4DCE4}" dt="2023-05-22T07:17:57.759" v="20427" actId="20577"/>
          <ac:spMkLst>
            <pc:docMk/>
            <pc:sldMk cId="1711830117" sldId="405"/>
            <ac:spMk id="3" creationId="{9ABE489B-C9D5-DC91-E803-D3AF08827248}"/>
          </ac:spMkLst>
        </pc:spChg>
        <pc:spChg chg="add mod">
          <ac:chgData name="Zhihao Liu" userId="66dd78f6-25d2-410b-91c7-5a34b2c67a14" providerId="ADAL" clId="{929931E8-95C8-49C1-949A-6BC64EE4DCE4}" dt="2023-05-21T23:00:21.029" v="19780"/>
          <ac:spMkLst>
            <pc:docMk/>
            <pc:sldMk cId="1711830117" sldId="405"/>
            <ac:spMk id="4" creationId="{7A6B5EF7-5361-53BD-EEB6-B723292933A0}"/>
          </ac:spMkLst>
        </pc:spChg>
        <pc:picChg chg="add mod">
          <ac:chgData name="Zhihao Liu" userId="66dd78f6-25d2-410b-91c7-5a34b2c67a14" providerId="ADAL" clId="{929931E8-95C8-49C1-949A-6BC64EE4DCE4}" dt="2023-05-21T23:00:42.834" v="19784" actId="1076"/>
          <ac:picMkLst>
            <pc:docMk/>
            <pc:sldMk cId="1711830117" sldId="405"/>
            <ac:picMk id="2" creationId="{6C41C474-1E7E-04E9-4D6C-86CC78A9B4C5}"/>
          </ac:picMkLst>
        </pc:picChg>
      </pc:sldChg>
      <pc:sldChg chg="addSp delSp modSp new mod setBg modClrScheme modAnim delDesignElem chgLayout">
        <pc:chgData name="Zhihao Liu" userId="66dd78f6-25d2-410b-91c7-5a34b2c67a14" providerId="ADAL" clId="{929931E8-95C8-49C1-949A-6BC64EE4DCE4}" dt="2023-05-22T07:48:39.292" v="21503" actId="20577"/>
        <pc:sldMkLst>
          <pc:docMk/>
          <pc:sldMk cId="558126603" sldId="406"/>
        </pc:sldMkLst>
        <pc:spChg chg="add del mod">
          <ac:chgData name="Zhihao Liu" userId="66dd78f6-25d2-410b-91c7-5a34b2c67a14" providerId="ADAL" clId="{929931E8-95C8-49C1-949A-6BC64EE4DCE4}" dt="2023-05-21T23:24:06.326" v="20034" actId="478"/>
          <ac:spMkLst>
            <pc:docMk/>
            <pc:sldMk cId="558126603" sldId="406"/>
            <ac:spMk id="2" creationId="{FE91E9CC-6CEE-28E9-DDD9-688A82FBFD8F}"/>
          </ac:spMkLst>
        </pc:spChg>
        <pc:spChg chg="add mod ord">
          <ac:chgData name="Zhihao Liu" userId="66dd78f6-25d2-410b-91c7-5a34b2c67a14" providerId="ADAL" clId="{929931E8-95C8-49C1-949A-6BC64EE4DCE4}" dt="2023-05-21T23:32:10.477" v="20144" actId="20577"/>
          <ac:spMkLst>
            <pc:docMk/>
            <pc:sldMk cId="558126603" sldId="406"/>
            <ac:spMk id="4" creationId="{8BB13F23-FB1F-6C0D-B334-6B9A97F9D178}"/>
          </ac:spMkLst>
        </pc:spChg>
        <pc:spChg chg="add del mod">
          <ac:chgData name="Zhihao Liu" userId="66dd78f6-25d2-410b-91c7-5a34b2c67a14" providerId="ADAL" clId="{929931E8-95C8-49C1-949A-6BC64EE4DCE4}" dt="2023-05-21T23:13:10.169" v="19935" actId="478"/>
          <ac:spMkLst>
            <pc:docMk/>
            <pc:sldMk cId="558126603" sldId="406"/>
            <ac:spMk id="5" creationId="{5B17E31A-4B42-705C-1F48-C1CED8BB599C}"/>
          </ac:spMkLst>
        </pc:spChg>
        <pc:spChg chg="add mod">
          <ac:chgData name="Zhihao Liu" userId="66dd78f6-25d2-410b-91c7-5a34b2c67a14" providerId="ADAL" clId="{929931E8-95C8-49C1-949A-6BC64EE4DCE4}" dt="2023-05-21T23:25:07.028" v="20038" actId="26606"/>
          <ac:spMkLst>
            <pc:docMk/>
            <pc:sldMk cId="558126603" sldId="406"/>
            <ac:spMk id="9" creationId="{32270A1D-A17D-6D6D-1458-645FFCEF7BCB}"/>
          </ac:spMkLst>
        </pc:spChg>
        <pc:spChg chg="add del">
          <ac:chgData name="Zhihao Liu" userId="66dd78f6-25d2-410b-91c7-5a34b2c67a14" providerId="ADAL" clId="{929931E8-95C8-49C1-949A-6BC64EE4DCE4}" dt="2023-05-21T23:19:03.825" v="19984" actId="26606"/>
          <ac:spMkLst>
            <pc:docMk/>
            <pc:sldMk cId="558126603" sldId="406"/>
            <ac:spMk id="10" creationId="{8FC9BE17-9A7B-462D-AE50-3D8777387304}"/>
          </ac:spMkLst>
        </pc:spChg>
        <pc:spChg chg="add del">
          <ac:chgData name="Zhihao Liu" userId="66dd78f6-25d2-410b-91c7-5a34b2c67a14" providerId="ADAL" clId="{929931E8-95C8-49C1-949A-6BC64EE4DCE4}" dt="2023-05-21T23:25:07.028" v="20038" actId="26606"/>
          <ac:spMkLst>
            <pc:docMk/>
            <pc:sldMk cId="558126603" sldId="406"/>
            <ac:spMk id="11" creationId="{907EF6B7-1338-4443-8C46-6A318D952DFD}"/>
          </ac:spMkLst>
        </pc:spChg>
        <pc:spChg chg="add del">
          <ac:chgData name="Zhihao Liu" userId="66dd78f6-25d2-410b-91c7-5a34b2c67a14" providerId="ADAL" clId="{929931E8-95C8-49C1-949A-6BC64EE4DCE4}" dt="2023-05-21T23:19:03.825" v="19984" actId="26606"/>
          <ac:spMkLst>
            <pc:docMk/>
            <pc:sldMk cId="558126603" sldId="406"/>
            <ac:spMk id="12" creationId="{3EBE8569-6AEC-4B8C-8D53-2DE337CDBA65}"/>
          </ac:spMkLst>
        </pc:spChg>
        <pc:spChg chg="add del">
          <ac:chgData name="Zhihao Liu" userId="66dd78f6-25d2-410b-91c7-5a34b2c67a14" providerId="ADAL" clId="{929931E8-95C8-49C1-949A-6BC64EE4DCE4}" dt="2023-05-21T23:25:07.028" v="20038" actId="26606"/>
          <ac:spMkLst>
            <pc:docMk/>
            <pc:sldMk cId="558126603" sldId="406"/>
            <ac:spMk id="13" creationId="{DAAE4CDD-124C-4DCF-9584-B6033B545DD5}"/>
          </ac:spMkLst>
        </pc:spChg>
        <pc:spChg chg="add del">
          <ac:chgData name="Zhihao Liu" userId="66dd78f6-25d2-410b-91c7-5a34b2c67a14" providerId="ADAL" clId="{929931E8-95C8-49C1-949A-6BC64EE4DCE4}" dt="2023-05-21T23:19:03.825" v="19984" actId="26606"/>
          <ac:spMkLst>
            <pc:docMk/>
            <pc:sldMk cId="558126603" sldId="406"/>
            <ac:spMk id="14" creationId="{55D4142C-5077-457F-A6AD-3FECFDB39685}"/>
          </ac:spMkLst>
        </pc:spChg>
        <pc:spChg chg="add mod">
          <ac:chgData name="Zhihao Liu" userId="66dd78f6-25d2-410b-91c7-5a34b2c67a14" providerId="ADAL" clId="{929931E8-95C8-49C1-949A-6BC64EE4DCE4}" dt="2023-05-22T07:39:13.795" v="21213" actId="1035"/>
          <ac:spMkLst>
            <pc:docMk/>
            <pc:sldMk cId="558126603" sldId="406"/>
            <ac:spMk id="15" creationId="{433ACE92-234F-AA39-B791-E26B0A4D7E87}"/>
          </ac:spMkLst>
        </pc:spChg>
        <pc:spChg chg="add del">
          <ac:chgData name="Zhihao Liu" userId="66dd78f6-25d2-410b-91c7-5a34b2c67a14" providerId="ADAL" clId="{929931E8-95C8-49C1-949A-6BC64EE4DCE4}" dt="2023-05-21T23:19:03.825" v="19984" actId="26606"/>
          <ac:spMkLst>
            <pc:docMk/>
            <pc:sldMk cId="558126603" sldId="406"/>
            <ac:spMk id="16" creationId="{7A5F0580-5EE9-419F-96EE-B6529EF6E7D0}"/>
          </ac:spMkLst>
        </pc:spChg>
        <pc:spChg chg="add mod">
          <ac:chgData name="Zhihao Liu" userId="66dd78f6-25d2-410b-91c7-5a34b2c67a14" providerId="ADAL" clId="{929931E8-95C8-49C1-949A-6BC64EE4DCE4}" dt="2023-05-22T07:39:08.077" v="21201" actId="164"/>
          <ac:spMkLst>
            <pc:docMk/>
            <pc:sldMk cId="558126603" sldId="406"/>
            <ac:spMk id="17" creationId="{35FEE254-C915-77A5-65E7-86D5A0A6DF2B}"/>
          </ac:spMkLst>
        </pc:spChg>
        <pc:spChg chg="add del">
          <ac:chgData name="Zhihao Liu" userId="66dd78f6-25d2-410b-91c7-5a34b2c67a14" providerId="ADAL" clId="{929931E8-95C8-49C1-949A-6BC64EE4DCE4}" dt="2023-05-21T23:25:07.028" v="20038" actId="26606"/>
          <ac:spMkLst>
            <pc:docMk/>
            <pc:sldMk cId="558126603" sldId="406"/>
            <ac:spMk id="18" creationId="{081E4A58-353D-44AE-B2FC-2A74E2E400F7}"/>
          </ac:spMkLst>
        </pc:spChg>
        <pc:spChg chg="add del">
          <ac:chgData name="Zhihao Liu" userId="66dd78f6-25d2-410b-91c7-5a34b2c67a14" providerId="ADAL" clId="{929931E8-95C8-49C1-949A-6BC64EE4DCE4}" dt="2023-05-21T23:23:23.543" v="20020" actId="700"/>
          <ac:spMkLst>
            <pc:docMk/>
            <pc:sldMk cId="558126603" sldId="406"/>
            <ac:spMk id="21" creationId="{8FC9BE17-9A7B-462D-AE50-3D8777387304}"/>
          </ac:spMkLst>
        </pc:spChg>
        <pc:spChg chg="add del">
          <ac:chgData name="Zhihao Liu" userId="66dd78f6-25d2-410b-91c7-5a34b2c67a14" providerId="ADAL" clId="{929931E8-95C8-49C1-949A-6BC64EE4DCE4}" dt="2023-05-21T23:23:23.543" v="20020" actId="700"/>
          <ac:spMkLst>
            <pc:docMk/>
            <pc:sldMk cId="558126603" sldId="406"/>
            <ac:spMk id="23" creationId="{3EBE8569-6AEC-4B8C-8D53-2DE337CDBA65}"/>
          </ac:spMkLst>
        </pc:spChg>
        <pc:spChg chg="mod">
          <ac:chgData name="Zhihao Liu" userId="66dd78f6-25d2-410b-91c7-5a34b2c67a14" providerId="ADAL" clId="{929931E8-95C8-49C1-949A-6BC64EE4DCE4}" dt="2023-05-22T07:48:39.292" v="21503" actId="20577"/>
          <ac:spMkLst>
            <pc:docMk/>
            <pc:sldMk cId="558126603" sldId="406"/>
            <ac:spMk id="24" creationId="{FC292659-99FC-648A-51E6-7BEA19314630}"/>
          </ac:spMkLst>
        </pc:spChg>
        <pc:spChg chg="add del">
          <ac:chgData name="Zhihao Liu" userId="66dd78f6-25d2-410b-91c7-5a34b2c67a14" providerId="ADAL" clId="{929931E8-95C8-49C1-949A-6BC64EE4DCE4}" dt="2023-05-21T23:23:23.543" v="20020" actId="700"/>
          <ac:spMkLst>
            <pc:docMk/>
            <pc:sldMk cId="558126603" sldId="406"/>
            <ac:spMk id="25" creationId="{55D4142C-5077-457F-A6AD-3FECFDB39685}"/>
          </ac:spMkLst>
        </pc:spChg>
        <pc:spChg chg="mod">
          <ac:chgData name="Zhihao Liu" userId="66dd78f6-25d2-410b-91c7-5a34b2c67a14" providerId="ADAL" clId="{929931E8-95C8-49C1-949A-6BC64EE4DCE4}" dt="2023-05-22T07:39:38.316" v="21216" actId="478"/>
          <ac:spMkLst>
            <pc:docMk/>
            <pc:sldMk cId="558126603" sldId="406"/>
            <ac:spMk id="26" creationId="{8B0D4223-442B-5D19-9291-443BE9DC22A3}"/>
          </ac:spMkLst>
        </pc:spChg>
        <pc:spChg chg="add del">
          <ac:chgData name="Zhihao Liu" userId="66dd78f6-25d2-410b-91c7-5a34b2c67a14" providerId="ADAL" clId="{929931E8-95C8-49C1-949A-6BC64EE4DCE4}" dt="2023-05-21T23:23:23.543" v="20020" actId="700"/>
          <ac:spMkLst>
            <pc:docMk/>
            <pc:sldMk cId="558126603" sldId="406"/>
            <ac:spMk id="27" creationId="{7A5F0580-5EE9-419F-96EE-B6529EF6E7D0}"/>
          </ac:spMkLst>
        </pc:spChg>
        <pc:spChg chg="add mod">
          <ac:chgData name="Zhihao Liu" userId="66dd78f6-25d2-410b-91c7-5a34b2c67a14" providerId="ADAL" clId="{929931E8-95C8-49C1-949A-6BC64EE4DCE4}" dt="2023-05-22T07:44:55.033" v="21322" actId="20577"/>
          <ac:spMkLst>
            <pc:docMk/>
            <pc:sldMk cId="558126603" sldId="406"/>
            <ac:spMk id="28" creationId="{A3C19875-A2C1-7ADD-2AD2-5ABCF7673A89}"/>
          </ac:spMkLst>
        </pc:spChg>
        <pc:spChg chg="mod">
          <ac:chgData name="Zhihao Liu" userId="66dd78f6-25d2-410b-91c7-5a34b2c67a14" providerId="ADAL" clId="{929931E8-95C8-49C1-949A-6BC64EE4DCE4}" dt="2023-05-22T07:44:36.064" v="21320"/>
          <ac:spMkLst>
            <pc:docMk/>
            <pc:sldMk cId="558126603" sldId="406"/>
            <ac:spMk id="30" creationId="{6E9C4853-9F9F-A4A7-2D83-60B4E636D663}"/>
          </ac:spMkLst>
        </pc:spChg>
        <pc:grpChg chg="add mod">
          <ac:chgData name="Zhihao Liu" userId="66dd78f6-25d2-410b-91c7-5a34b2c67a14" providerId="ADAL" clId="{929931E8-95C8-49C1-949A-6BC64EE4DCE4}" dt="2023-05-22T07:39:08.077" v="21201" actId="164"/>
          <ac:grpSpMkLst>
            <pc:docMk/>
            <pc:sldMk cId="558126603" sldId="406"/>
            <ac:grpSpMk id="19" creationId="{5BA79C9F-00B3-013B-CF18-A0EBDBEF7386}"/>
          </ac:grpSpMkLst>
        </pc:grpChg>
        <pc:grpChg chg="add mod">
          <ac:chgData name="Zhihao Liu" userId="66dd78f6-25d2-410b-91c7-5a34b2c67a14" providerId="ADAL" clId="{929931E8-95C8-49C1-949A-6BC64EE4DCE4}" dt="2023-05-22T07:39:38.316" v="21216" actId="478"/>
          <ac:grpSpMkLst>
            <pc:docMk/>
            <pc:sldMk cId="558126603" sldId="406"/>
            <ac:grpSpMk id="20" creationId="{6956D6B9-091E-4F3A-763B-204B9214D811}"/>
          </ac:grpSpMkLst>
        </pc:grpChg>
        <pc:grpChg chg="add mod">
          <ac:chgData name="Zhihao Liu" userId="66dd78f6-25d2-410b-91c7-5a34b2c67a14" providerId="ADAL" clId="{929931E8-95C8-49C1-949A-6BC64EE4DCE4}" dt="2023-05-22T07:44:36.064" v="21320"/>
          <ac:grpSpMkLst>
            <pc:docMk/>
            <pc:sldMk cId="558126603" sldId="406"/>
            <ac:grpSpMk id="29" creationId="{1A5DDCC9-F4CA-C900-2651-CE9983C48003}"/>
          </ac:grpSpMkLst>
        </pc:grpChg>
        <pc:picChg chg="add del mod modCrop">
          <ac:chgData name="Zhihao Liu" userId="66dd78f6-25d2-410b-91c7-5a34b2c67a14" providerId="ADAL" clId="{929931E8-95C8-49C1-949A-6BC64EE4DCE4}" dt="2023-05-21T23:23:45.476" v="20027" actId="478"/>
          <ac:picMkLst>
            <pc:docMk/>
            <pc:sldMk cId="558126603" sldId="406"/>
            <ac:picMk id="6" creationId="{C4BA534B-44D0-C30B-3BD1-3B441600DA85}"/>
          </ac:picMkLst>
        </pc:picChg>
        <pc:picChg chg="del mod">
          <ac:chgData name="Zhihao Liu" userId="66dd78f6-25d2-410b-91c7-5a34b2c67a14" providerId="ADAL" clId="{929931E8-95C8-49C1-949A-6BC64EE4DCE4}" dt="2023-05-22T07:39:38.316" v="21216" actId="478"/>
          <ac:picMkLst>
            <pc:docMk/>
            <pc:sldMk cId="558126603" sldId="406"/>
            <ac:picMk id="22" creationId="{91E87468-3154-0B05-56DD-60DE3E8E1AB3}"/>
          </ac:picMkLst>
        </pc:picChg>
        <pc:picChg chg="add del mod">
          <ac:chgData name="Zhihao Liu" userId="66dd78f6-25d2-410b-91c7-5a34b2c67a14" providerId="ADAL" clId="{929931E8-95C8-49C1-949A-6BC64EE4DCE4}" dt="2023-05-21T23:15:06.183" v="19943" actId="478"/>
          <ac:picMkLst>
            <pc:docMk/>
            <pc:sldMk cId="558126603" sldId="406"/>
            <ac:picMk id="4098" creationId="{D80857F8-DD91-751E-BADD-AA7181FC93A5}"/>
          </ac:picMkLst>
        </pc:picChg>
        <pc:picChg chg="add mod">
          <ac:chgData name="Zhihao Liu" userId="66dd78f6-25d2-410b-91c7-5a34b2c67a14" providerId="ADAL" clId="{929931E8-95C8-49C1-949A-6BC64EE4DCE4}" dt="2023-05-22T07:39:08.077" v="21201" actId="164"/>
          <ac:picMkLst>
            <pc:docMk/>
            <pc:sldMk cId="558126603" sldId="406"/>
            <ac:picMk id="4100" creationId="{BE9DF71F-2670-5C1A-746E-1B627A68758C}"/>
          </ac:picMkLst>
        </pc:picChg>
        <pc:cxnChg chg="add del mod">
          <ac:chgData name="Zhihao Liu" userId="66dd78f6-25d2-410b-91c7-5a34b2c67a14" providerId="ADAL" clId="{929931E8-95C8-49C1-949A-6BC64EE4DCE4}" dt="2023-05-21T23:24:00.099" v="20031" actId="478"/>
          <ac:cxnSpMkLst>
            <pc:docMk/>
            <pc:sldMk cId="558126603" sldId="406"/>
            <ac:cxnSpMk id="8" creationId="{FCAF4FEE-0276-416F-8DC2-5DF2B036DBE5}"/>
          </ac:cxnSpMkLst>
        </pc:cxnChg>
        <pc:cxnChg chg="mod">
          <ac:chgData name="Zhihao Liu" userId="66dd78f6-25d2-410b-91c7-5a34b2c67a14" providerId="ADAL" clId="{929931E8-95C8-49C1-949A-6BC64EE4DCE4}" dt="2023-05-22T07:44:36.064" v="21320"/>
          <ac:cxnSpMkLst>
            <pc:docMk/>
            <pc:sldMk cId="558126603" sldId="406"/>
            <ac:cxnSpMk id="31" creationId="{965DA1B3-D5A9-BD36-2301-DC1FAFF21F86}"/>
          </ac:cxnSpMkLst>
        </pc:cxnChg>
      </pc:sldChg>
      <pc:sldChg chg="addSp delSp modSp add mod setBg modAnim">
        <pc:chgData name="Zhihao Liu" userId="66dd78f6-25d2-410b-91c7-5a34b2c67a14" providerId="ADAL" clId="{929931E8-95C8-49C1-949A-6BC64EE4DCE4}" dt="2023-05-22T07:50:02.890" v="21514" actId="20577"/>
        <pc:sldMkLst>
          <pc:docMk/>
          <pc:sldMk cId="48078028" sldId="407"/>
        </pc:sldMkLst>
        <pc:spChg chg="add del mod">
          <ac:chgData name="Zhihao Liu" userId="66dd78f6-25d2-410b-91c7-5a34b2c67a14" providerId="ADAL" clId="{929931E8-95C8-49C1-949A-6BC64EE4DCE4}" dt="2023-05-22T07:46:24.523" v="21386"/>
          <ac:spMkLst>
            <pc:docMk/>
            <pc:sldMk cId="48078028" sldId="407"/>
            <ac:spMk id="2" creationId="{E394F197-58F8-CA7E-E654-E4A58C12CE3D}"/>
          </ac:spMkLst>
        </pc:spChg>
        <pc:spChg chg="mod">
          <ac:chgData name="Zhihao Liu" userId="66dd78f6-25d2-410b-91c7-5a34b2c67a14" providerId="ADAL" clId="{929931E8-95C8-49C1-949A-6BC64EE4DCE4}" dt="2023-05-22T07:33:52.227" v="21149" actId="27636"/>
          <ac:spMkLst>
            <pc:docMk/>
            <pc:sldMk cId="48078028" sldId="407"/>
            <ac:spMk id="4" creationId="{8BB13F23-FB1F-6C0D-B334-6B9A97F9D178}"/>
          </ac:spMkLst>
        </pc:spChg>
        <pc:spChg chg="mod">
          <ac:chgData name="Zhihao Liu" userId="66dd78f6-25d2-410b-91c7-5a34b2c67a14" providerId="ADAL" clId="{929931E8-95C8-49C1-949A-6BC64EE4DCE4}" dt="2023-05-22T07:46:22.973" v="21385"/>
          <ac:spMkLst>
            <pc:docMk/>
            <pc:sldMk cId="48078028" sldId="407"/>
            <ac:spMk id="5" creationId="{03216CF3-3E4A-CA1B-A221-E8662B1B638D}"/>
          </ac:spMkLst>
        </pc:spChg>
        <pc:spChg chg="mod">
          <ac:chgData name="Zhihao Liu" userId="66dd78f6-25d2-410b-91c7-5a34b2c67a14" providerId="ADAL" clId="{929931E8-95C8-49C1-949A-6BC64EE4DCE4}" dt="2023-05-22T07:46:33.422" v="21387"/>
          <ac:spMkLst>
            <pc:docMk/>
            <pc:sldMk cId="48078028" sldId="407"/>
            <ac:spMk id="10" creationId="{EBCB3D46-0817-5936-7577-C875D23D26ED}"/>
          </ac:spMkLst>
        </pc:spChg>
        <pc:spChg chg="mod">
          <ac:chgData name="Zhihao Liu" userId="66dd78f6-25d2-410b-91c7-5a34b2c67a14" providerId="ADAL" clId="{929931E8-95C8-49C1-949A-6BC64EE4DCE4}" dt="2023-05-22T07:46:33.422" v="21387"/>
          <ac:spMkLst>
            <pc:docMk/>
            <pc:sldMk cId="48078028" sldId="407"/>
            <ac:spMk id="11" creationId="{623737DF-1CFD-100A-7F21-60247B7612BE}"/>
          </ac:spMkLst>
        </pc:spChg>
        <pc:spChg chg="mod">
          <ac:chgData name="Zhihao Liu" userId="66dd78f6-25d2-410b-91c7-5a34b2c67a14" providerId="ADAL" clId="{929931E8-95C8-49C1-949A-6BC64EE4DCE4}" dt="2023-05-22T07:50:02.890" v="21514" actId="20577"/>
          <ac:spMkLst>
            <pc:docMk/>
            <pc:sldMk cId="48078028" sldId="407"/>
            <ac:spMk id="13" creationId="{3695FED4-AC08-01B6-2A49-0E0BD6F9E92E}"/>
          </ac:spMkLst>
        </pc:spChg>
        <pc:spChg chg="mod">
          <ac:chgData name="Zhihao Liu" userId="66dd78f6-25d2-410b-91c7-5a34b2c67a14" providerId="ADAL" clId="{929931E8-95C8-49C1-949A-6BC64EE4DCE4}" dt="2023-05-22T07:46:33.422" v="21387"/>
          <ac:spMkLst>
            <pc:docMk/>
            <pc:sldMk cId="48078028" sldId="407"/>
            <ac:spMk id="14" creationId="{A100C353-E9AA-E28A-9210-25F7D78EE5BA}"/>
          </ac:spMkLst>
        </pc:spChg>
        <pc:spChg chg="mod">
          <ac:chgData name="Zhihao Liu" userId="66dd78f6-25d2-410b-91c7-5a34b2c67a14" providerId="ADAL" clId="{929931E8-95C8-49C1-949A-6BC64EE4DCE4}" dt="2023-05-22T07:46:33.422" v="21387"/>
          <ac:spMkLst>
            <pc:docMk/>
            <pc:sldMk cId="48078028" sldId="407"/>
            <ac:spMk id="16" creationId="{FFE5C754-2017-3F1E-6C9B-9EEE05B2BAE5}"/>
          </ac:spMkLst>
        </pc:spChg>
        <pc:grpChg chg="add del mod">
          <ac:chgData name="Zhihao Liu" userId="66dd78f6-25d2-410b-91c7-5a34b2c67a14" providerId="ADAL" clId="{929931E8-95C8-49C1-949A-6BC64EE4DCE4}" dt="2023-05-22T07:46:24.523" v="21386"/>
          <ac:grpSpMkLst>
            <pc:docMk/>
            <pc:sldMk cId="48078028" sldId="407"/>
            <ac:grpSpMk id="3" creationId="{9EF5FE4D-C99D-DDB6-EDBE-3E0C10BB36C9}"/>
          </ac:grpSpMkLst>
        </pc:grpChg>
        <pc:grpChg chg="add del mod">
          <ac:chgData name="Zhihao Liu" userId="66dd78f6-25d2-410b-91c7-5a34b2c67a14" providerId="ADAL" clId="{929931E8-95C8-49C1-949A-6BC64EE4DCE4}" dt="2023-05-22T07:46:48.615" v="21389" actId="478"/>
          <ac:grpSpMkLst>
            <pc:docMk/>
            <pc:sldMk cId="48078028" sldId="407"/>
            <ac:grpSpMk id="7" creationId="{C0243051-CA4B-1617-F9BA-92BEB1B10CD0}"/>
          </ac:grpSpMkLst>
        </pc:grpChg>
        <pc:grpChg chg="add mod">
          <ac:chgData name="Zhihao Liu" userId="66dd78f6-25d2-410b-91c7-5a34b2c67a14" providerId="ADAL" clId="{929931E8-95C8-49C1-949A-6BC64EE4DCE4}" dt="2023-05-22T07:46:43.542" v="21388" actId="1076"/>
          <ac:grpSpMkLst>
            <pc:docMk/>
            <pc:sldMk cId="48078028" sldId="407"/>
            <ac:grpSpMk id="12" creationId="{59DF2375-FEF6-7664-33A6-8489CDE605FF}"/>
          </ac:grpSpMkLst>
        </pc:grpChg>
        <pc:grpChg chg="add mod">
          <ac:chgData name="Zhihao Liu" userId="66dd78f6-25d2-410b-91c7-5a34b2c67a14" providerId="ADAL" clId="{929931E8-95C8-49C1-949A-6BC64EE4DCE4}" dt="2023-05-22T07:46:33.422" v="21387"/>
          <ac:grpSpMkLst>
            <pc:docMk/>
            <pc:sldMk cId="48078028" sldId="407"/>
            <ac:grpSpMk id="15" creationId="{D65C3FFF-5259-382F-47A3-BC7030563AC0}"/>
          </ac:grpSpMkLst>
        </pc:grpChg>
        <pc:picChg chg="mod">
          <ac:chgData name="Zhihao Liu" userId="66dd78f6-25d2-410b-91c7-5a34b2c67a14" providerId="ADAL" clId="{929931E8-95C8-49C1-949A-6BC64EE4DCE4}" dt="2023-05-22T07:46:33.422" v="21387"/>
          <ac:picMkLst>
            <pc:docMk/>
            <pc:sldMk cId="48078028" sldId="407"/>
            <ac:picMk id="8" creationId="{F5A13410-AC6A-EA25-14C8-B11E98A88C95}"/>
          </ac:picMkLst>
        </pc:picChg>
        <pc:cxnChg chg="mod">
          <ac:chgData name="Zhihao Liu" userId="66dd78f6-25d2-410b-91c7-5a34b2c67a14" providerId="ADAL" clId="{929931E8-95C8-49C1-949A-6BC64EE4DCE4}" dt="2023-05-22T07:46:22.973" v="21385"/>
          <ac:cxnSpMkLst>
            <pc:docMk/>
            <pc:sldMk cId="48078028" sldId="407"/>
            <ac:cxnSpMk id="6" creationId="{94B31A72-5071-0953-5722-809A84B40DA6}"/>
          </ac:cxnSpMkLst>
        </pc:cxnChg>
        <pc:cxnChg chg="mod">
          <ac:chgData name="Zhihao Liu" userId="66dd78f6-25d2-410b-91c7-5a34b2c67a14" providerId="ADAL" clId="{929931E8-95C8-49C1-949A-6BC64EE4DCE4}" dt="2023-05-22T07:46:33.422" v="21387"/>
          <ac:cxnSpMkLst>
            <pc:docMk/>
            <pc:sldMk cId="48078028" sldId="407"/>
            <ac:cxnSpMk id="17" creationId="{2EDA1D28-7B28-7B8D-6D69-66B2B5A0892C}"/>
          </ac:cxnSpMkLst>
        </pc:cxnChg>
      </pc:sldChg>
      <pc:sldChg chg="modSp add del mod ord">
        <pc:chgData name="Zhihao Liu" userId="66dd78f6-25d2-410b-91c7-5a34b2c67a14" providerId="ADAL" clId="{929931E8-95C8-49C1-949A-6BC64EE4DCE4}" dt="2023-05-21T23:31:56.888" v="20137" actId="47"/>
        <pc:sldMkLst>
          <pc:docMk/>
          <pc:sldMk cId="2641612523" sldId="407"/>
        </pc:sldMkLst>
        <pc:spChg chg="mod">
          <ac:chgData name="Zhihao Liu" userId="66dd78f6-25d2-410b-91c7-5a34b2c67a14" providerId="ADAL" clId="{929931E8-95C8-49C1-949A-6BC64EE4DCE4}" dt="2023-05-21T23:12:21.251" v="19909" actId="20577"/>
          <ac:spMkLst>
            <pc:docMk/>
            <pc:sldMk cId="2641612523" sldId="407"/>
            <ac:spMk id="4" creationId="{8BB13F23-FB1F-6C0D-B334-6B9A97F9D178}"/>
          </ac:spMkLst>
        </pc:spChg>
      </pc:sldChg>
      <pc:sldChg chg="addSp delSp modSp add mod setBg delAnim modAnim">
        <pc:chgData name="Zhihao Liu" userId="66dd78f6-25d2-410b-91c7-5a34b2c67a14" providerId="ADAL" clId="{929931E8-95C8-49C1-949A-6BC64EE4DCE4}" dt="2023-05-22T07:51:58.910" v="21515" actId="478"/>
        <pc:sldMkLst>
          <pc:docMk/>
          <pc:sldMk cId="413806922" sldId="408"/>
        </pc:sldMkLst>
        <pc:spChg chg="mod">
          <ac:chgData name="Zhihao Liu" userId="66dd78f6-25d2-410b-91c7-5a34b2c67a14" providerId="ADAL" clId="{929931E8-95C8-49C1-949A-6BC64EE4DCE4}" dt="2023-05-22T07:49:37.809" v="21506"/>
          <ac:spMkLst>
            <pc:docMk/>
            <pc:sldMk cId="413806922" sldId="408"/>
            <ac:spMk id="3" creationId="{645D010E-DCEE-DFD6-2AB0-6F2E8B0E8822}"/>
          </ac:spMkLst>
        </pc:spChg>
        <pc:spChg chg="mod">
          <ac:chgData name="Zhihao Liu" userId="66dd78f6-25d2-410b-91c7-5a34b2c67a14" providerId="ADAL" clId="{929931E8-95C8-49C1-949A-6BC64EE4DCE4}" dt="2023-05-22T07:34:05.319" v="21151" actId="27636"/>
          <ac:spMkLst>
            <pc:docMk/>
            <pc:sldMk cId="413806922" sldId="408"/>
            <ac:spMk id="4" creationId="{8BB13F23-FB1F-6C0D-B334-6B9A97F9D178}"/>
          </ac:spMkLst>
        </pc:spChg>
        <pc:spChg chg="mod">
          <ac:chgData name="Zhihao Liu" userId="66dd78f6-25d2-410b-91c7-5a34b2c67a14" providerId="ADAL" clId="{929931E8-95C8-49C1-949A-6BC64EE4DCE4}" dt="2023-05-22T07:49:37.809" v="21506"/>
          <ac:spMkLst>
            <pc:docMk/>
            <pc:sldMk cId="413806922" sldId="408"/>
            <ac:spMk id="5" creationId="{FD16797E-EC01-FAF6-0974-9F3DAEE5035A}"/>
          </ac:spMkLst>
        </pc:spChg>
        <pc:grpChg chg="add del mod">
          <ac:chgData name="Zhihao Liu" userId="66dd78f6-25d2-410b-91c7-5a34b2c67a14" providerId="ADAL" clId="{929931E8-95C8-49C1-949A-6BC64EE4DCE4}" dt="2023-05-22T07:51:58.910" v="21515" actId="478"/>
          <ac:grpSpMkLst>
            <pc:docMk/>
            <pc:sldMk cId="413806922" sldId="408"/>
            <ac:grpSpMk id="2" creationId="{F2C41CC7-D6FB-189B-0D3D-D203CB8202A1}"/>
          </ac:grpSpMkLst>
        </pc:grpChg>
      </pc:sldChg>
      <pc:sldChg chg="add del">
        <pc:chgData name="Zhihao Liu" userId="66dd78f6-25d2-410b-91c7-5a34b2c67a14" providerId="ADAL" clId="{929931E8-95C8-49C1-949A-6BC64EE4DCE4}" dt="2023-05-21T23:31:58.434" v="20138" actId="47"/>
        <pc:sldMkLst>
          <pc:docMk/>
          <pc:sldMk cId="1299188294" sldId="408"/>
        </pc:sldMkLst>
      </pc:sldChg>
      <pc:sldChg chg="add del setBg">
        <pc:chgData name="Zhihao Liu" userId="66dd78f6-25d2-410b-91c7-5a34b2c67a14" providerId="ADAL" clId="{929931E8-95C8-49C1-949A-6BC64EE4DCE4}" dt="2023-05-21T23:31:35.930" v="20127" actId="47"/>
        <pc:sldMkLst>
          <pc:docMk/>
          <pc:sldMk cId="2033559048" sldId="409"/>
        </pc:sldMkLst>
      </pc:sldChg>
      <pc:sldChg chg="addSp modSp new del">
        <pc:chgData name="Zhihao Liu" userId="66dd78f6-25d2-410b-91c7-5a34b2c67a14" providerId="ADAL" clId="{929931E8-95C8-49C1-949A-6BC64EE4DCE4}" dt="2023-05-21T23:29:27.393" v="20108" actId="47"/>
        <pc:sldMkLst>
          <pc:docMk/>
          <pc:sldMk cId="3486494876" sldId="409"/>
        </pc:sldMkLst>
        <pc:spChg chg="add mod">
          <ac:chgData name="Zhihao Liu" userId="66dd78f6-25d2-410b-91c7-5a34b2c67a14" providerId="ADAL" clId="{929931E8-95C8-49C1-949A-6BC64EE4DCE4}" dt="2023-05-21T23:18:44.552" v="19981"/>
          <ac:spMkLst>
            <pc:docMk/>
            <pc:sldMk cId="3486494876" sldId="409"/>
            <ac:spMk id="3" creationId="{3C0BEE1F-AF77-1B31-7F1A-A3C0630352B7}"/>
          </ac:spMkLst>
        </pc:spChg>
        <pc:spChg chg="add mod">
          <ac:chgData name="Zhihao Liu" userId="66dd78f6-25d2-410b-91c7-5a34b2c67a14" providerId="ADAL" clId="{929931E8-95C8-49C1-949A-6BC64EE4DCE4}" dt="2023-05-21T23:18:44.552" v="19981"/>
          <ac:spMkLst>
            <pc:docMk/>
            <pc:sldMk cId="3486494876" sldId="409"/>
            <ac:spMk id="4" creationId="{C7BFC5FD-D479-1226-032F-8B410B6E3761}"/>
          </ac:spMkLst>
        </pc:spChg>
        <pc:picChg chg="add mod">
          <ac:chgData name="Zhihao Liu" userId="66dd78f6-25d2-410b-91c7-5a34b2c67a14" providerId="ADAL" clId="{929931E8-95C8-49C1-949A-6BC64EE4DCE4}" dt="2023-05-21T23:18:44.552" v="19981"/>
          <ac:picMkLst>
            <pc:docMk/>
            <pc:sldMk cId="3486494876" sldId="409"/>
            <ac:picMk id="2" creationId="{C85C1D02-BF23-33A4-4ACE-2EA1FD23E3F9}"/>
          </ac:picMkLst>
        </pc:picChg>
      </pc:sldChg>
      <pc:sldChg chg="delSp modSp add del mod">
        <pc:chgData name="Zhihao Liu" userId="66dd78f6-25d2-410b-91c7-5a34b2c67a14" providerId="ADAL" clId="{929931E8-95C8-49C1-949A-6BC64EE4DCE4}" dt="2023-05-21T23:29:36.101" v="20109" actId="47"/>
        <pc:sldMkLst>
          <pc:docMk/>
          <pc:sldMk cId="94763968" sldId="410"/>
        </pc:sldMkLst>
        <pc:spChg chg="del">
          <ac:chgData name="Zhihao Liu" userId="66dd78f6-25d2-410b-91c7-5a34b2c67a14" providerId="ADAL" clId="{929931E8-95C8-49C1-949A-6BC64EE4DCE4}" dt="2023-05-21T23:22:51.523" v="20015" actId="478"/>
          <ac:spMkLst>
            <pc:docMk/>
            <pc:sldMk cId="94763968" sldId="410"/>
            <ac:spMk id="3" creationId="{4D763A6D-F349-EA7E-8A38-99CECCC91762}"/>
          </ac:spMkLst>
        </pc:spChg>
        <pc:spChg chg="mod">
          <ac:chgData name="Zhihao Liu" userId="66dd78f6-25d2-410b-91c7-5a34b2c67a14" providerId="ADAL" clId="{929931E8-95C8-49C1-949A-6BC64EE4DCE4}" dt="2023-05-21T23:22:46.900" v="20014" actId="20577"/>
          <ac:spMkLst>
            <pc:docMk/>
            <pc:sldMk cId="94763968" sldId="410"/>
            <ac:spMk id="4" creationId="{6A48DB0B-7EAD-1AF2-DD7B-6A2414C9602C}"/>
          </ac:spMkLst>
        </pc:spChg>
        <pc:spChg chg="del">
          <ac:chgData name="Zhihao Liu" userId="66dd78f6-25d2-410b-91c7-5a34b2c67a14" providerId="ADAL" clId="{929931E8-95C8-49C1-949A-6BC64EE4DCE4}" dt="2023-05-21T23:22:37.011" v="20011" actId="478"/>
          <ac:spMkLst>
            <pc:docMk/>
            <pc:sldMk cId="94763968" sldId="410"/>
            <ac:spMk id="5" creationId="{379BED89-6992-EDBA-DC1B-BE151068CD57}"/>
          </ac:spMkLst>
        </pc:spChg>
        <pc:picChg chg="del">
          <ac:chgData name="Zhihao Liu" userId="66dd78f6-25d2-410b-91c7-5a34b2c67a14" providerId="ADAL" clId="{929931E8-95C8-49C1-949A-6BC64EE4DCE4}" dt="2023-05-21T23:22:35.656" v="20010" actId="478"/>
          <ac:picMkLst>
            <pc:docMk/>
            <pc:sldMk cId="94763968" sldId="410"/>
            <ac:picMk id="2" creationId="{AB192D94-67AD-ED0E-862D-9FBCAC49A1A9}"/>
          </ac:picMkLst>
        </pc:picChg>
      </pc:sldChg>
      <pc:sldMasterChg chg="setBg modSldLayout">
        <pc:chgData name="Zhihao Liu" userId="66dd78f6-25d2-410b-91c7-5a34b2c67a14" providerId="ADAL" clId="{929931E8-95C8-49C1-949A-6BC64EE4DCE4}" dt="2023-05-21T23:22:04.848" v="20008"/>
        <pc:sldMasterMkLst>
          <pc:docMk/>
          <pc:sldMasterMk cId="269441500" sldId="2147483666"/>
        </pc:sldMasterMkLst>
        <pc:sldLayoutChg chg="modSp setBg">
          <pc:chgData name="Zhihao Liu" userId="66dd78f6-25d2-410b-91c7-5a34b2c67a14" providerId="ADAL" clId="{929931E8-95C8-49C1-949A-6BC64EE4DCE4}" dt="2023-05-21T23:17:22.787" v="19964" actId="735"/>
          <pc:sldLayoutMkLst>
            <pc:docMk/>
            <pc:sldMasterMk cId="269441500" sldId="2147483666"/>
            <pc:sldLayoutMk cId="1632621729" sldId="214748366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33925857" sldId="2147483663"/>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491705403" sldId="2147483664"/>
          </pc:sldLayoutMkLst>
        </pc:sldLayoutChg>
        <pc:sldLayoutChg chg="modSp setBg">
          <pc:chgData name="Zhihao Liu" userId="66dd78f6-25d2-410b-91c7-5a34b2c67a14" providerId="ADAL" clId="{929931E8-95C8-49C1-949A-6BC64EE4DCE4}" dt="2023-05-21T23:17:24.244" v="19965" actId="735"/>
          <pc:sldLayoutMkLst>
            <pc:docMk/>
            <pc:sldMasterMk cId="269441500" sldId="2147483666"/>
            <pc:sldLayoutMk cId="1843993368" sldId="2147483665"/>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1760281936" sldId="214748367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55654659" sldId="2147483679"/>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606537931" sldId="214748368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113840517" sldId="2147483681"/>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5123307" sldId="2147483682"/>
          </pc:sldLayoutMkLst>
        </pc:sldLayoutChg>
        <pc:sldLayoutChg chg="modSp setBg">
          <pc:chgData name="Zhihao Liu" userId="66dd78f6-25d2-410b-91c7-5a34b2c67a14" providerId="ADAL" clId="{929931E8-95C8-49C1-949A-6BC64EE4DCE4}" dt="2023-05-21T23:17:17.994" v="19962" actId="735"/>
          <pc:sldLayoutMkLst>
            <pc:docMk/>
            <pc:sldMasterMk cId="269441500" sldId="2147483666"/>
            <pc:sldLayoutMk cId="1494661831" sldId="214748368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061016744" sldId="2147483684"/>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378988489" sldId="214748368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4599873" sldId="2147483686"/>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705554916" sldId="2147483687"/>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910510472" sldId="2147483688"/>
          </pc:sldLayoutMkLst>
        </pc:sldLayoutChg>
        <pc:sldLayoutChg chg="addSp modSp setBg">
          <pc:chgData name="Zhihao Liu" userId="66dd78f6-25d2-410b-91c7-5a34b2c67a14" providerId="ADAL" clId="{929931E8-95C8-49C1-949A-6BC64EE4DCE4}" dt="2023-05-21T23:17:27.605" v="19966"/>
          <pc:sldLayoutMkLst>
            <pc:docMk/>
            <pc:sldMasterMk cId="269441500" sldId="2147483666"/>
            <pc:sldLayoutMk cId="2610804093" sldId="2147483689"/>
          </pc:sldLayoutMkLst>
          <pc:spChg chg="add mod">
            <ac:chgData name="Zhihao Liu" userId="66dd78f6-25d2-410b-91c7-5a34b2c67a14" providerId="ADAL" clId="{929931E8-95C8-49C1-949A-6BC64EE4DCE4}" dt="2023-05-21T23:17:27.605" v="19966"/>
            <ac:spMkLst>
              <pc:docMk/>
              <pc:sldMasterMk cId="269441500" sldId="2147483666"/>
              <pc:sldLayoutMk cId="2610804093" sldId="2147483689"/>
              <ac:spMk id="2" creationId="{8DBA2F9F-F5E7-4F15-3A40-019E47CEC8B6}"/>
            </ac:spMkLst>
          </pc:spChg>
        </pc:sldLayoutChg>
        <pc:sldLayoutChg chg="setBg">
          <pc:chgData name="Zhihao Liu" userId="66dd78f6-25d2-410b-91c7-5a34b2c67a14" providerId="ADAL" clId="{929931E8-95C8-49C1-949A-6BC64EE4DCE4}" dt="2023-05-21T20:25:35.425" v="15696"/>
          <pc:sldLayoutMkLst>
            <pc:docMk/>
            <pc:sldMasterMk cId="269441500" sldId="2147483666"/>
            <pc:sldLayoutMk cId="60474275" sldId="214748369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804853330" sldId="214748369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187307606" sldId="214748369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541406881" sldId="2147483694"/>
          </pc:sldLayoutMkLst>
        </pc:sldLayoutChg>
        <pc:sldLayoutChg chg="modSp setBg">
          <pc:chgData name="Zhihao Liu" userId="66dd78f6-25d2-410b-91c7-5a34b2c67a14" providerId="ADAL" clId="{929931E8-95C8-49C1-949A-6BC64EE4DCE4}" dt="2023-05-21T23:17:18.396" v="19963" actId="735"/>
          <pc:sldLayoutMkLst>
            <pc:docMk/>
            <pc:sldMasterMk cId="269441500" sldId="2147483666"/>
            <pc:sldLayoutMk cId="219277279" sldId="214748369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18292358" sldId="2147483696"/>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21078242" sldId="2147483697"/>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761796927" sldId="214748369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0212161" sldId="2147483699"/>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026455617" sldId="2147483701"/>
          </pc:sldLayoutMkLst>
        </pc:sldLayoutChg>
        <pc:sldLayoutChg chg="addSp modSp setBg">
          <pc:chgData name="Zhihao Liu" userId="66dd78f6-25d2-410b-91c7-5a34b2c67a14" providerId="ADAL" clId="{929931E8-95C8-49C1-949A-6BC64EE4DCE4}" dt="2023-05-21T23:22:04.848" v="20008"/>
          <pc:sldLayoutMkLst>
            <pc:docMk/>
            <pc:sldMasterMk cId="269441500" sldId="2147483666"/>
            <pc:sldLayoutMk cId="934438829" sldId="2147483702"/>
          </pc:sldLayoutMkLst>
          <pc:cxnChg chg="add mod">
            <ac:chgData name="Zhihao Liu" userId="66dd78f6-25d2-410b-91c7-5a34b2c67a14" providerId="ADAL" clId="{929931E8-95C8-49C1-949A-6BC64EE4DCE4}" dt="2023-05-21T23:22:04.848" v="20008"/>
            <ac:cxnSpMkLst>
              <pc:docMk/>
              <pc:sldMasterMk cId="269441500" sldId="2147483666"/>
              <pc:sldLayoutMk cId="934438829" sldId="2147483702"/>
              <ac:cxnSpMk id="2" creationId="{8DABA0A7-8EC4-DA22-47E0-0ED9829E924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2023-06-14</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T</a:t>
            </a:r>
            <a:r>
              <a:rPr lang="nn-NO" altLang="zh-CN" sz="1200" b="1" dirty="0"/>
              <a:t>his title has so </a:t>
            </a:r>
            <a:r>
              <a:rPr lang="en-US" altLang="zh-CN" sz="1200" b="1" dirty="0"/>
              <a:t>many keywords(click). I but the main idea is to (1) get snow depth from satellite laser altimetry, and (2) use it in downscaling of climate reanalysis. The machine learning is used to help in both steps.</a:t>
            </a:r>
            <a:endParaRPr lang="en-US" altLang="zh-CN" b="0" i="0" dirty="0">
              <a:effectLst/>
              <a:latin typeface="Poppins" panose="00000500000000000000" pitchFamily="2"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In this work, I collected ATL8 product from 2018 to 2022, with over 5 million snow-free segments and 9 million snow on segments.</a:t>
            </a:r>
          </a:p>
          <a:p>
            <a:endParaRPr lang="nn-NO" altLang="zh-CN" dirty="0"/>
          </a:p>
          <a:p>
            <a:r>
              <a:rPr lang="nn-NO" altLang="zh-CN" dirty="0"/>
              <a:t>And Four DEM are used as </a:t>
            </a:r>
            <a:r>
              <a:rPr lang="en-US" altLang="zh-CN" sz="1200" dirty="0"/>
              <a:t>reference grounds to cover the mainland Norway. DTM1 and DTM10 corresponding to resolution 1 m and 10 m. The Copernicus GLO30 is 30 meters digital surface model, and FABDEM is forest and building removed GLO30. By comparing these DEMs, we can explore why the resolution is important and how the vegetation </a:t>
            </a:r>
            <a:r>
              <a:rPr lang="en-US" altLang="zh-CN" b="0" i="0" dirty="0">
                <a:solidFill>
                  <a:srgbClr val="000000"/>
                </a:solidFill>
                <a:effectLst/>
                <a:latin typeface="Tahoma" panose="020B0604030504040204" pitchFamily="34" charset="0"/>
              </a:rPr>
              <a:t>inter</a:t>
            </a:r>
            <a:r>
              <a:rPr lang="en-US" altLang="zh-CN" b="1" i="0" dirty="0">
                <a:solidFill>
                  <a:srgbClr val="000000"/>
                </a:solidFill>
                <a:effectLst/>
                <a:latin typeface="Tahoma" panose="020B0604030504040204" pitchFamily="34" charset="0"/>
              </a:rPr>
              <a:t>-fere</a:t>
            </a:r>
            <a:r>
              <a:rPr lang="en-US" altLang="zh-CN" sz="1200" dirty="0"/>
              <a:t> the DEM accuracy.</a:t>
            </a:r>
          </a:p>
          <a:p>
            <a:endParaRPr lang="en-US" altLang="zh-CN" sz="1200" dirty="0"/>
          </a:p>
          <a:p>
            <a:r>
              <a:rPr lang="en-US" altLang="zh-CN" sz="1200" dirty="0"/>
              <a:t>In downscaling workflow, the ERA5 Land products are used, And two validation datasets in Hardangervidda are used.</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91284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Let’s start with our CBD workflow. </a:t>
            </a:r>
            <a:r>
              <a:rPr lang="en-US" altLang="zh-CN" sz="1200" dirty="0"/>
              <a:t>The co-registration is the first and critical step for elevation differencing.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a DEM is not in perfect geo-referencing, for example, here, the DEM should be in blue, but in red. The misalignment is going to make an elevation difference that has a relationship correlated to aspect, slope.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15092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NuthKaab co-registration. The relationship has been described by this 2-dimensional curve line, with this equation. The DEM is correctly shifted back, when the curve is a straight line by solving this equation. But this solution requires calculated the slope and aspect, if the research area is entire Norway, and if the DEM is in 1 m of resolution. The workload is going to be crazy.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study created </a:t>
            </a:r>
            <a:r>
              <a:rPr lang="en-US" altLang="zh-CN" b="1" dirty="0"/>
              <a:t>a new algorithm (click)</a:t>
            </a:r>
            <a:r>
              <a:rPr lang="en-US" altLang="zh-CN" dirty="0"/>
              <a:t>, called Gradient Descent Co-registration. It describes the elevation difference in a 3-dimensional curved surface; when the geo-referencing error presents, the NMAD is high, and this algorithm aims to find the shift matrix, resulting in the minimal of NMAD.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Here the NMAD is a statistical metrics, can be regarded as the robust version of root-mean-square error.</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628708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After the co-registration, I found the bias is widespread in residual differences. Since the ICESat-2 also provide the snow-free segments. Is that possible to use ICESat-2 to correct the DEM?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One of research proposes a two-dimensional bias correction method for SRTM using elevation from ICESat-2 ATL08 product, leading to enhanced accuracy of DEM. This correction is based on slope and vegetation coverage. However, the bias can vary across multiple dimensions, for example curvature, aspect.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Therefore, this study employs a regression model based on XGBoost, which is machine learning algorithm in tree structure. This decision tree describe how the bias spread over these features </a:t>
            </a:r>
            <a:r>
              <a:rPr lang="en-US" altLang="zh-CN" b="1" dirty="0"/>
              <a:t>(click)</a:t>
            </a:r>
            <a:r>
              <a:rPr lang="en-US" altLang="zh-CN" dirty="0"/>
              <a:t>, such as terrain parameters, vegetation, and quality metrics from ICESat-2. So this </a:t>
            </a:r>
            <a:r>
              <a:rPr lang="en-US" altLang="zh-CN" dirty="0" err="1"/>
              <a:t>modul</a:t>
            </a:r>
            <a:r>
              <a:rPr lang="en-US" altLang="zh-CN" dirty="0"/>
              <a:t> can be used to predict the bias and correct the DEM.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elevation difference between the bias corrected DEM and ICESat-2 snow-on measurements is the real snow depth.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XGBoost are also used in the next step, the statistical downscaling.</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89836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how to used the observed snow depth in </a:t>
            </a:r>
            <a:r>
              <a:rPr lang="en-US" altLang="zh-CN" b="1" dirty="0"/>
              <a:t>downscaling</a:t>
            </a:r>
            <a:r>
              <a:rPr lang="en-US" altLang="zh-CN" dirty="0"/>
              <a:t>?</a:t>
            </a:r>
            <a:r>
              <a:rPr lang="en-US" altLang="zh-CN" b="1"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have snow depth input from ERA5 Land, which is the mean snow depth representing a grid of 9 km. In the right side, is the snow depth in finer scales, for each cell, there is a value y, representing the local variance. Two datasets are connected by a transfer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train such as the transfer function, we use the snow depth from ICESat-2</a:t>
            </a:r>
            <a:r>
              <a:rPr lang="en-US" altLang="zh-CN" b="1" dirty="0"/>
              <a:t>(click)</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First step, is de-trend, to get the local variance of snow depth local, denoted by y here.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Then, to find the </a:t>
            </a:r>
            <a:r>
              <a:rPr lang="en-US" altLang="zh-CN" b="1" dirty="0"/>
              <a:t>predictors (click) </a:t>
            </a:r>
            <a:r>
              <a:rPr lang="en-US" altLang="zh-CN" b="0" dirty="0"/>
              <a:t>in this regression model</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Once we finished the training, this regressor are expected to add subgrid variability to ERA5 at anytime and anywhere.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altLang="zh-CN" dirty="0"/>
          </a:p>
          <a:p>
            <a:r>
              <a:rPr lang="en-US" altLang="zh-CN" dirty="0"/>
              <a:t>This workflow </a:t>
            </a:r>
            <a:r>
              <a:rPr lang="en-US" altLang="zh-CN" b="1" dirty="0"/>
              <a:t>assumes (click)</a:t>
            </a:r>
            <a:r>
              <a:rPr lang="en-US" altLang="zh-CN" sz="1200" dirty="0"/>
              <a:t>:</a:t>
            </a:r>
          </a:p>
          <a:p>
            <a:r>
              <a:rPr lang="en-US" altLang="zh-CN" sz="1200" dirty="0"/>
              <a:t>- </a:t>
            </a:r>
            <a:r>
              <a:rPr lang="nn-NO" altLang="zh-CN" sz="1200" dirty="0"/>
              <a:t>S</a:t>
            </a:r>
            <a:r>
              <a:rPr lang="zh-CN" altLang="en-US" sz="1200" dirty="0"/>
              <a:t>tationary </a:t>
            </a:r>
            <a:r>
              <a:rPr lang="en-US" altLang="zh-CN" sz="1200" dirty="0"/>
              <a:t>Statistical relationship. The regressor are expected to work yesterday, today and tomorrow…</a:t>
            </a:r>
          </a:p>
          <a:p>
            <a:r>
              <a:rPr lang="en-US" altLang="zh-CN" sz="1200" dirty="0"/>
              <a:t>- This workflow also expects informative and explainable predictors. If</a:t>
            </a:r>
            <a:r>
              <a:rPr lang="zh-CN" altLang="en-US" sz="1200" dirty="0"/>
              <a:t> the </a:t>
            </a:r>
            <a:r>
              <a:rPr lang="en-US" altLang="zh-CN" sz="1200" dirty="0"/>
              <a:t>local variability</a:t>
            </a:r>
            <a:r>
              <a:rPr lang="zh-CN" altLang="en-US" sz="1200" dirty="0"/>
              <a:t> </a:t>
            </a:r>
            <a:r>
              <a:rPr lang="nn-NO" altLang="zh-CN" sz="1200" dirty="0"/>
              <a:t>can not be</a:t>
            </a:r>
            <a:r>
              <a:rPr lang="zh-CN" altLang="en-US" sz="1200" dirty="0"/>
              <a:t> </a:t>
            </a:r>
            <a:r>
              <a:rPr lang="en-US" altLang="zh-CN" sz="1200" dirty="0"/>
              <a:t>fully</a:t>
            </a:r>
            <a:r>
              <a:rPr lang="zh-CN" altLang="en-US" sz="1200" dirty="0"/>
              <a:t> described by </a:t>
            </a:r>
            <a:r>
              <a:rPr lang="nn-NO" altLang="zh-CN" sz="1200" dirty="0"/>
              <a:t>this predictor, this workflow doesn’t work</a:t>
            </a:r>
            <a:r>
              <a:rPr lang="zh-CN" alt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Which means it is very important to choose the predictors. Here is the list for all potential predictors, I used the terrain parameters, slope, aspect, curvature, plan curvature, profile curvature, Topographic position index in three different scales, and canopy information from ICESat-2, also the wind fields from ERA5 Land, and snow accumulation and melting information, and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14</a:t>
            </a:fld>
            <a:endParaRPr lang="zh-CN" altLang="en-US"/>
          </a:p>
        </p:txBody>
      </p:sp>
    </p:spTree>
    <p:extLst>
      <p:ext uri="{BB962C8B-B14F-4D97-AF65-F5344CB8AC3E}">
        <p14:creationId xmlns:p14="http://schemas.microsoft.com/office/powerpoint/2010/main" val="2417108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how this work quantifying the effect of wind erosion or redeposition.</a:t>
            </a:r>
          </a:p>
          <a:p>
            <a:endParaRPr lang="nn-NO" altLang="zh-CN" dirty="0"/>
          </a:p>
          <a:p>
            <a:r>
              <a:rPr lang="nn-NO" altLang="zh-CN" dirty="0"/>
              <a:t>I introduced a wind-aspect factor. If the wind is from SE, from snow is going to be re-deposited from this yellow side to lee-side slope, which can be described by a cosine function. Negative means erosion, and positive means deposition. As this effect is an accumulative value (</a:t>
            </a:r>
            <a:r>
              <a:rPr lang="nn-NO" altLang="zh-CN" b="1" dirty="0"/>
              <a:t>click</a:t>
            </a:r>
            <a:r>
              <a:rPr lang="nn-NO" altLang="zh-CN" dirty="0"/>
              <a:t>), and proportional to transport ability of wind. So further develop this factor into an index by calculating the accumulated value during winter using a monthly average of wind speed. The wind is in power of 3 and multiplied with the wind-aspect factor. And the power of 3 is an empirical estimation of transport ability of wind speed.</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15</a:t>
            </a:fld>
            <a:endParaRPr lang="zh-CN" altLang="en-US"/>
          </a:p>
        </p:txBody>
      </p:sp>
    </p:spTree>
    <p:extLst>
      <p:ext uri="{BB962C8B-B14F-4D97-AF65-F5344CB8AC3E}">
        <p14:creationId xmlns:p14="http://schemas.microsoft.com/office/powerpoint/2010/main" val="406088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After the co‑registration, the percentage of points with a deviation less than 0.5 m from ICESat‑2 snow‑free segments is calculated to be 48.9%, 49.13%, 23.7%, and 27.2% for DTM1, DTM10, GLO30, and FAB. In terms of NMAD, for example, the DTM are improved from 0.99m to 0.77m</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By using ICESat-2 snow free segments as reference to correct DEMs, the overall discrepancy further reduced. The cross validation show that the residual errors are 0.55 m for DTM1 and DTM10, 0.9 m and 1.0 m for Copernicus GLO30 and FABDEM.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The Copernicus GLO30 has also been used in many studies case. For me it is the first time has a NMAD from 2.5 m to be less than 1 m.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This is just the overall discrepancy, if we look into the statistical data binning.</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16</a:t>
            </a:fld>
            <a:endParaRPr lang="zh-CN" altLang="en-US"/>
          </a:p>
        </p:txBody>
      </p:sp>
    </p:spTree>
    <p:extLst>
      <p:ext uri="{BB962C8B-B14F-4D97-AF65-F5344CB8AC3E}">
        <p14:creationId xmlns:p14="http://schemas.microsoft.com/office/powerpoint/2010/main" val="2279236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raw, </a:t>
            </a:r>
            <a:r>
              <a:rPr lang="en-US" altLang="zh-CN" dirty="0" err="1"/>
              <a:t>coreg</a:t>
            </a:r>
            <a:r>
              <a:rPr lang="en-US" altLang="zh-CN" dirty="0"/>
              <a:t>, bias each step. And the </a:t>
            </a:r>
            <a:r>
              <a:rPr lang="en-US" altLang="zh-CN" dirty="0" err="1"/>
              <a:t>residul</a:t>
            </a:r>
            <a:r>
              <a:rPr lang="en-US" altLang="zh-CN" dirty="0"/>
              <a:t> error are binned by this violin plot. From example, this is aspect 0 to 360, we can clearly see the aspect-dependent error, this is fingerprint of geo-referencing error, which is removed through co-registration, where the median value (Q2) is located close to zero for all bins. </a:t>
            </a:r>
          </a:p>
          <a:p>
            <a:endParaRPr lang="en-US" altLang="zh-CN" dirty="0"/>
          </a:p>
          <a:p>
            <a:r>
              <a:rPr lang="en-US" altLang="zh-CN" dirty="0"/>
              <a:t>However, the 25% quantile (Q1) and the 75% quartile (Q3) are still skewed negative (i.e., Q3-Q2 &lt; Q2-Q1) . </a:t>
            </a:r>
          </a:p>
          <a:p>
            <a:endParaRPr lang="en-US" altLang="zh-CN" dirty="0"/>
          </a:p>
          <a:p>
            <a:r>
              <a:rPr lang="en-US" altLang="zh-CN" b="1" dirty="0"/>
              <a:t>(click)</a:t>
            </a:r>
            <a:r>
              <a:rPr lang="en-US" altLang="zh-CN" dirty="0"/>
              <a:t> Significant negative bias has been identified for large slopes (b) as there exists a nearly linear relationship between median and slope. Some studies have applied vertical bias correction based on slope [@enderlin.etal_2022], slope and vegetation [@magruder.etal_2021], or laser incidence angles and vegetation [@tian.shan_2021]. However, this study shows that the bias does exist over convex terrain but is not significant over concave terrain, indicated by TPI and curvature bins (c).</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And the bias correction can remove these bias patterns.</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17</a:t>
            </a:fld>
            <a:endParaRPr lang="zh-CN" altLang="en-US"/>
          </a:p>
        </p:txBody>
      </p:sp>
    </p:spTree>
    <p:extLst>
      <p:ext uri="{BB962C8B-B14F-4D97-AF65-F5344CB8AC3E}">
        <p14:creationId xmlns:p14="http://schemas.microsoft.com/office/powerpoint/2010/main" val="17495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In Hardangervidda, the drone trip on gives us 68 valid snow depth measurements, correspond to the ATL08 segments a week ago.</a:t>
            </a:r>
            <a:r>
              <a:rPr lang="en-US" altLang="zh-CN" b="1" i="0" dirty="0">
                <a:effectLst/>
                <a:latin typeface="Times New Roman" panose="02020603050405020304" pitchFamily="18" charset="0"/>
              </a:rPr>
              <a:t>(click)</a:t>
            </a:r>
            <a:r>
              <a:rPr lang="en-US" altLang="zh-CN" b="0" i="0" dirty="0">
                <a:effectLst/>
                <a:latin typeface="Times New Roman" panose="02020603050405020304" pitchFamily="18" charset="0"/>
              </a:rPr>
              <a:t>, Figure right shows a scatter plot indicating a very good agreement, where the DTM1 model has an R-Squared of 0.94 and RMSE of 0.22 m.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It is important to note that the validation snow depth is calculated based on DTM1 as reference ground, so that the DTM10 (has a resolution of 10-meters) got an R-Squared value of 0.77 with an RMSE of 0.40 m. On the other hand, global DEMs such as GLO30 and FAB also achieved good fit after applying bias correction, with R-Squared values of 0.76 and 0.74 and RMSEs of 0.49 m and 0.53 m, respectively.</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Note, this validation area is flat, and without much vegetation.</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18</a:t>
            </a:fld>
            <a:endParaRPr lang="zh-CN" altLang="en-US"/>
          </a:p>
        </p:txBody>
      </p:sp>
    </p:spTree>
    <p:extLst>
      <p:ext uri="{BB962C8B-B14F-4D97-AF65-F5344CB8AC3E}">
        <p14:creationId xmlns:p14="http://schemas.microsoft.com/office/powerpoint/2010/main" val="184746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The second interesting comparison between ICESat-2 derived snow depth and ERA5 Land on a national scale.</a:t>
            </a:r>
          </a:p>
          <a:p>
            <a:endParaRPr lang="nn-NO" altLang="zh-CN" dirty="0"/>
          </a:p>
          <a:p>
            <a:r>
              <a:rPr lang="nn-NO" altLang="zh-CN" dirty="0"/>
              <a:t>This, 1,2,3,4 are 5 millions snow-on segments from 2018 to 2022, after aggregation. In the valleys, the GLO30 and FAB are suffering from trees,</a:t>
            </a:r>
          </a:p>
          <a:p>
            <a:endParaRPr lang="nn-NO" altLang="zh-CN" dirty="0"/>
          </a:p>
          <a:p>
            <a:r>
              <a:rPr lang="nn-NO" altLang="zh-CN" dirty="0"/>
              <a:t> </a:t>
            </a:r>
            <a:r>
              <a:rPr lang="nn-NO" altLang="zh-CN" b="1" dirty="0"/>
              <a:t>(click) </a:t>
            </a:r>
            <a:r>
              <a:rPr lang="nn-NO" altLang="zh-CN" dirty="0"/>
              <a:t>If just look into the difference between DTM1 model and ERA5</a:t>
            </a:r>
            <a:endParaRPr lang="nn-NO" altLang="zh-CN" b="1" dirty="0"/>
          </a:p>
          <a:p>
            <a:endParaRPr lang="nn-NO" altLang="zh-CN" dirty="0"/>
          </a:p>
          <a:p>
            <a:r>
              <a:rPr lang="nn-NO" altLang="zh-CN" dirty="0"/>
              <a:t>We can see the glacier covered area is must out, but because of the resolution, ERA5 still gives over-estimation on snow depth to the surrounding area. Similarly, because of resolution, when the snow cover fraction is very low in coastal area, the ERA5 may under estimate the snow depth. However, I can not conclude which is is wrong, because the scales and representa-tiveness are so different.</a:t>
            </a:r>
          </a:p>
          <a:p>
            <a:endParaRPr lang="nn-NO" altLang="zh-CN" dirty="0"/>
          </a:p>
          <a:p>
            <a:endParaRPr lang="nn-NO" altLang="zh-CN" dirty="0"/>
          </a:p>
          <a:p>
            <a:endParaRPr lang="nn-NO" altLang="zh-CN" dirty="0"/>
          </a:p>
          <a:p>
            <a:endParaRPr lang="nn-NO" altLang="zh-CN" dirty="0"/>
          </a:p>
          <a:p>
            <a:endParaRPr lang="nn-NO"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19</a:t>
            </a:fld>
            <a:endParaRPr lang="zh-CN" altLang="en-US"/>
          </a:p>
        </p:txBody>
      </p:sp>
    </p:spTree>
    <p:extLst>
      <p:ext uri="{BB962C8B-B14F-4D97-AF65-F5344CB8AC3E}">
        <p14:creationId xmlns:p14="http://schemas.microsoft.com/office/powerpoint/2010/main" val="266779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Image super </a:t>
            </a:r>
            <a:r>
              <a:rPr lang="en-US" altLang="zh-CN" b="1" dirty="0" err="1"/>
              <a:t>respolution</a:t>
            </a:r>
            <a:r>
              <a:rPr lang="en-US" altLang="zh-CN" b="1" dirty="0"/>
              <a:t>. What does it means for snow depth? (click)</a:t>
            </a:r>
          </a:p>
          <a:p>
            <a:endParaRPr lang="en-US" altLang="zh-CN" dirty="0"/>
          </a:p>
          <a:p>
            <a:r>
              <a:rPr lang="en-US" altLang="zh-CN" sz="1200" dirty="0"/>
              <a:t>Varies literature pointed the distribution patterns of snow repeat year after year due to their dependence on topography, vegetation, and weather patterns. Which means it is predictable, like a face. </a:t>
            </a:r>
            <a:r>
              <a:rPr lang="en-US" altLang="zh-CN" b="1" dirty="0"/>
              <a:t>But how to do that</a:t>
            </a:r>
            <a:r>
              <a:rPr lang="en-US" altLang="zh-CN" dirty="0"/>
              <a:t>, I today I will share the ideas from my thesis.</a:t>
            </a:r>
            <a:endParaRPr lang="en-US" altLang="zh-CN" sz="1200"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200" b="0" dirty="0">
                <a:solidFill>
                  <a:schemeClr val="tx1">
                    <a:lumMod val="85000"/>
                    <a:lumOff val="15000"/>
                  </a:schemeClr>
                </a:solidFill>
              </a:rPr>
              <a:t>Lets look into downscaled snow depth. This is snow depth survey from NVE at April of 2008, where if I just match the segments of ICESat-2, there are 7000 measurements for validation. </a:t>
            </a:r>
            <a:r>
              <a:rPr lang="nn-NO" altLang="zh-CN" sz="1200" b="1" dirty="0">
                <a:solidFill>
                  <a:schemeClr val="tx1">
                    <a:lumMod val="85000"/>
                    <a:lumOff val="1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sz="1200" b="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If I plot the snow depth along east coordinates, or elevation, or vegetation cover, or plan curvature. We can see the how it spread over these features. The downscaling it to have a transfer function, inflate the variance from ERA5</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to</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as</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close</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as</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possible</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to</a:t>
            </a:r>
            <a:r>
              <a:rPr lang="zh-CN" altLang="en-US" sz="1200" b="0" dirty="0">
                <a:solidFill>
                  <a:schemeClr val="tx1">
                    <a:lumMod val="85000"/>
                    <a:lumOff val="15000"/>
                  </a:schemeClr>
                </a:solidFill>
              </a:rPr>
              <a:t> </a:t>
            </a:r>
            <a:r>
              <a:rPr lang="en-US" altLang="zh-CN" sz="1200" b="0" dirty="0">
                <a:solidFill>
                  <a:schemeClr val="tx1">
                    <a:lumMod val="85000"/>
                    <a:lumOff val="15000"/>
                  </a:schemeClr>
                </a:solidFill>
              </a:rPr>
              <a:t>validation.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The pattern is kind of similar, but has a less component on thick snow depth.</a:t>
            </a:r>
            <a:endParaRPr lang="zh-CN" altLang="en-US" sz="1200" b="0"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20</a:t>
            </a:fld>
            <a:endParaRPr lang="zh-CN" altLang="en-US"/>
          </a:p>
        </p:txBody>
      </p:sp>
    </p:spTree>
    <p:extLst>
      <p:ext uri="{BB962C8B-B14F-4D97-AF65-F5344CB8AC3E}">
        <p14:creationId xmlns:p14="http://schemas.microsoft.com/office/powerpoint/2010/main" val="1714034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we used a density plot to visualize what happened in downscaling. It looks like that.</a:t>
            </a:r>
            <a:br>
              <a:rPr lang="en-US" altLang="zh-CN" dirty="0"/>
            </a:br>
            <a:br>
              <a:rPr lang="en-US" altLang="zh-CN" dirty="0"/>
            </a:br>
            <a:r>
              <a:rPr lang="en-US" altLang="zh-CN" dirty="0"/>
              <a:t>The prediction of the local variability, in general has less variance than the observed local variable. </a:t>
            </a:r>
          </a:p>
          <a:p>
            <a:endParaRPr lang="en-US" altLang="zh-CN" dirty="0"/>
          </a:p>
          <a:p>
            <a:r>
              <a:rPr lang="en-US" altLang="zh-CN" dirty="0"/>
              <a:t>But, overall, the </a:t>
            </a:r>
            <a:r>
              <a:rPr lang="nn-NO" altLang="zh-CN" sz="1200" b="1" dirty="0">
                <a:solidFill>
                  <a:schemeClr val="tx1">
                    <a:lumMod val="85000"/>
                    <a:lumOff val="15000"/>
                  </a:schemeClr>
                </a:solidFill>
              </a:rPr>
              <a:t>downscaled snow depth has Spearman correlation 0.81 and R-Squared 0.68 for this validation area. </a:t>
            </a:r>
            <a:r>
              <a:rPr lang="en-US" altLang="zh-CN" dirty="0"/>
              <a:t>And there is a linear shift, it</a:t>
            </a:r>
            <a:r>
              <a:rPr lang="nn-NO" altLang="zh-CN" sz="1200" b="1" dirty="0">
                <a:solidFill>
                  <a:schemeClr val="tx1">
                    <a:lumMod val="85000"/>
                    <a:lumOff val="15000"/>
                  </a:schemeClr>
                </a:solidFill>
              </a:rPr>
              <a:t> needs bias adjustment.</a:t>
            </a:r>
          </a:p>
          <a:p>
            <a:endParaRPr lang="zh-CN" altLang="en-US" sz="1200" b="1" dirty="0">
              <a:solidFill>
                <a:schemeClr val="tx1">
                  <a:lumMod val="85000"/>
                  <a:lumOff val="15000"/>
                </a:schemeClr>
              </a:solidFill>
            </a:endParaRP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21</a:t>
            </a:fld>
            <a:endParaRPr lang="zh-CN" altLang="en-US"/>
          </a:p>
        </p:txBody>
      </p:sp>
    </p:spTree>
    <p:extLst>
      <p:ext uri="{BB962C8B-B14F-4D97-AF65-F5344CB8AC3E}">
        <p14:creationId xmlns:p14="http://schemas.microsoft.com/office/powerpoint/2010/main" val="1124338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Times New Roman" panose="02020603050405020304" pitchFamily="18" charset="0"/>
              </a:rPr>
              <a:t>I pick a tiny area to visualize the subgrid variability of snow depth which is located in the northwest of the NVE\s survey area.</a:t>
            </a:r>
          </a:p>
          <a:p>
            <a:pPr algn="l"/>
            <a:endParaRPr lang="en-US" altLang="zh-CN" b="0" i="0" dirty="0">
              <a:solidFill>
                <a:srgbClr val="000000"/>
              </a:solidFill>
              <a:effectLst/>
              <a:latin typeface="Times New Roman" panose="02020603050405020304" pitchFamily="18" charset="0"/>
            </a:endParaRPr>
          </a:p>
          <a:p>
            <a:pPr algn="l"/>
            <a:r>
              <a:rPr lang="nn-NO" altLang="zh-CN" b="0" i="0" dirty="0">
                <a:solidFill>
                  <a:srgbClr val="000000"/>
                </a:solidFill>
                <a:effectLst/>
                <a:latin typeface="Times New Roman" panose="02020603050405020304" pitchFamily="18" charset="0"/>
              </a:rPr>
              <a:t>(a) </a:t>
            </a:r>
            <a:r>
              <a:rPr lang="en-US" altLang="zh-CN" b="0" i="0" dirty="0">
                <a:solidFill>
                  <a:srgbClr val="000000"/>
                </a:solidFill>
                <a:effectLst/>
                <a:latin typeface="Times New Roman" panose="02020603050405020304" pitchFamily="18" charset="0"/>
              </a:rPr>
              <a:t>The snow depth from ERA5</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Land that needs to be downscaled shows no variability at this scale.</a:t>
            </a:r>
          </a:p>
          <a:p>
            <a:pPr algn="l"/>
            <a:r>
              <a:rPr lang="en-US" altLang="zh-CN" b="0" i="0" dirty="0">
                <a:solidFill>
                  <a:srgbClr val="000000"/>
                </a:solidFill>
                <a:effectLst/>
                <a:latin typeface="Times New Roman" panose="02020603050405020304" pitchFamily="18" charset="0"/>
              </a:rPr>
              <a:t>(b) show significant variations across depressions and hilltops from 0 to 10 meters.</a:t>
            </a:r>
          </a:p>
          <a:p>
            <a:pPr algn="l"/>
            <a:r>
              <a:rPr lang="en-US" altLang="zh-CN" b="0" i="0" dirty="0">
                <a:solidFill>
                  <a:srgbClr val="000000"/>
                </a:solidFill>
                <a:effectLst/>
                <a:latin typeface="Times New Roman" panose="02020603050405020304" pitchFamily="18" charset="0"/>
              </a:rPr>
              <a:t>(c) The downscaled snow depth from the ICESat 2 ‑ DTM1</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model reproduced most of the variability</a:t>
            </a:r>
          </a:p>
          <a:p>
            <a:pPr algn="l"/>
            <a:r>
              <a:rPr lang="en-US" altLang="zh-CN" b="0" i="0" dirty="0">
                <a:solidFill>
                  <a:srgbClr val="000000"/>
                </a:solidFill>
                <a:effectLst/>
                <a:latin typeface="Times New Roman" panose="02020603050405020304" pitchFamily="18" charset="0"/>
              </a:rPr>
              <a:t>(e) If we don’t check the difference, it is not easy to tell the difference.</a:t>
            </a:r>
          </a:p>
          <a:p>
            <a:pPr algn="l"/>
            <a:r>
              <a:rPr lang="en-US" altLang="zh-CN" b="0" i="0" dirty="0">
                <a:solidFill>
                  <a:srgbClr val="000000"/>
                </a:solidFill>
                <a:effectLst/>
                <a:latin typeface="Times New Roman" panose="02020603050405020304" pitchFamily="18" charset="0"/>
              </a:rPr>
              <a:t>(f) This is a profile from west to east, the depressions are</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numbered 1 to 14.</a:t>
            </a:r>
          </a:p>
          <a:p>
            <a:pPr algn="l"/>
            <a:endParaRPr lang="en-US" altLang="zh-CN" b="0" i="0" dirty="0">
              <a:solidFill>
                <a:srgbClr val="000000"/>
              </a:solidFill>
              <a:effectLst/>
              <a:latin typeface="Times New Roman" panose="02020603050405020304" pitchFamily="18" charset="0"/>
            </a:endParaRPr>
          </a:p>
          <a:p>
            <a:pPr marL="0" indent="0">
              <a:buFontTx/>
              <a:buNone/>
            </a:pPr>
            <a:r>
              <a:rPr lang="en-US" altLang="zh-CN" sz="1200" dirty="0"/>
              <a:t>I also found the results from Four different DEMs show small differences in this area. If the </a:t>
            </a:r>
            <a:r>
              <a:rPr lang="en-US" altLang="zh-CN" sz="1200" dirty="0" err="1"/>
              <a:t>traing</a:t>
            </a:r>
            <a:r>
              <a:rPr lang="en-US" altLang="zh-CN" sz="1200" dirty="0"/>
              <a:t> a local model has a higher Spearman correlation to the global model.</a:t>
            </a:r>
            <a:r>
              <a:rPr lang="en-US" altLang="zh-CN" b="0" i="0" dirty="0">
                <a:solidFill>
                  <a:srgbClr val="000000"/>
                </a:solidFill>
                <a:effectLst/>
                <a:latin typeface="Times New Roman" panose="02020603050405020304" pitchFamily="18" charset="0"/>
              </a:rPr>
              <a:t> The model is trained in a region that is 100 km wider than validation area in all directions. The downscaling model output has a resolution of 10</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meters and includes water surfaces where values may not be reliable.</a:t>
            </a:r>
            <a:endParaRPr lang="en-US" altLang="zh-CN" b="0" i="0" dirty="0">
              <a:solidFill>
                <a:srgbClr val="000000"/>
              </a:solidFill>
              <a:effectLst/>
              <a:latin typeface="system-ui"/>
            </a:endParaRPr>
          </a:p>
          <a:p>
            <a:br>
              <a:rPr lang="en-US" altLang="zh-CN" b="0" i="0" dirty="0">
                <a:solidFill>
                  <a:srgbClr val="000000"/>
                </a:solidFill>
                <a:effectLst/>
                <a:latin typeface="system-ui"/>
              </a:rPr>
            </a:b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22</a:t>
            </a:fld>
            <a:endParaRPr lang="zh-CN" altLang="en-US"/>
          </a:p>
        </p:txBody>
      </p:sp>
    </p:spTree>
    <p:extLst>
      <p:ext uri="{BB962C8B-B14F-4D97-AF65-F5344CB8AC3E}">
        <p14:creationId xmlns:p14="http://schemas.microsoft.com/office/powerpoint/2010/main" val="153079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This is applied the same workflow on 2009 April snow depth.</a:t>
            </a:r>
          </a:p>
          <a:p>
            <a:endParaRPr lang="nn-NO" altLang="zh-CN" dirty="0"/>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23</a:t>
            </a:fld>
            <a:endParaRPr lang="zh-CN" altLang="en-US"/>
          </a:p>
        </p:txBody>
      </p:sp>
    </p:spTree>
    <p:extLst>
      <p:ext uri="{BB962C8B-B14F-4D97-AF65-F5344CB8AC3E}">
        <p14:creationId xmlns:p14="http://schemas.microsoft.com/office/powerpoint/2010/main" val="2557553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 work reproduced snow depth patterns at the hill-slope scale, achieving an R-Squared value of 0.68 and a Spearman correlation coefficient of 0.81 when compared to lidar validation in Hardangervidda, Norway.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the future, this work plans to have more validation. A better feature engineering will keep refine results. And this is an deterministic regression model, without considering randomization, so the downscaling can not reproduce the random component of the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 work has many potential applications. (1) </a:t>
            </a:r>
            <a:r>
              <a:rPr lang="nn-NO" altLang="zh-CN" dirty="0"/>
              <a:t>Wind redistribution has been confused hydrologist many years, the accurate snow depth estimation can help hydrological model better estiamting snow melting runoff. (2) Snow has a strong insolation effect, the snow depth can help permafrost modeling a lot. (3) In avalanche mass movement modeling, the release area and the thickness is the most important input parameters. This work are expected save the money for snow survey, and even give the snow distribution pattern in the future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171450" indent="-171450">
              <a:buFontTx/>
              <a:buChar char="-"/>
            </a:pPr>
            <a:endParaRPr lang="nn-NO" altLang="zh-CN" dirty="0"/>
          </a:p>
          <a:p>
            <a:pPr marL="171450" indent="-171450">
              <a:buFontTx/>
              <a:buChar char="-"/>
            </a:pPr>
            <a:endParaRPr lang="nn-NO" altLang="zh-CN" dirty="0"/>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24</a:t>
            </a:fld>
            <a:endParaRPr lang="zh-CN" altLang="en-US"/>
          </a:p>
        </p:txBody>
      </p:sp>
    </p:spTree>
    <p:extLst>
      <p:ext uri="{BB962C8B-B14F-4D97-AF65-F5344CB8AC3E}">
        <p14:creationId xmlns:p14="http://schemas.microsoft.com/office/powerpoint/2010/main" val="332104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This approach is applicable globally in any location where accurate snow-free DEMs are 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CBD is unique method, because this study contributed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2342116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26</a:t>
            </a:fld>
            <a:endParaRPr lang="zh-CN" altLang="en-US"/>
          </a:p>
        </p:txBody>
      </p:sp>
    </p:spTree>
    <p:extLst>
      <p:ext uri="{BB962C8B-B14F-4D97-AF65-F5344CB8AC3E}">
        <p14:creationId xmlns:p14="http://schemas.microsoft.com/office/powerpoint/2010/main" val="3875812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The North Atlantic Current, moderates the range of temperatures throughout the year, particularly along the coastal areas of Norway [@kaspi.schneider_2011; @keil.etal_2020]. During winter, the air temperature is usually lower than the water temperature of the current, resulting in higher evaporation rates [@seppala_2005]. Moist air masses are carried with the westerly winds, leading to heavy precipitation averaging from 1000 to 3000 mm per year in coastal areas when moist air is uplifted by the mountains</a:t>
            </a:r>
            <a:br>
              <a:rPr lang="en-US" altLang="zh-CN" sz="1200" dirty="0"/>
            </a:br>
            <a:br>
              <a:rPr lang="en-US" altLang="zh-CN" sz="1200" dirty="0"/>
            </a:br>
            <a:r>
              <a:rPr lang="en-US" altLang="zh-CN" sz="1200" dirty="0"/>
              <a:t>As, a result, in Scandinavia peninsula, here, Mainland Norway has astonished snow accumulation, particularly in western mountain, where the temperature is relatively low, and more precipitation fall as snow. </a:t>
            </a:r>
            <a:r>
              <a:rPr lang="en-US" altLang="zh-CN" sz="1200" b="0" i="0" dirty="0">
                <a:solidFill>
                  <a:srgbClr val="333333"/>
                </a:solidFill>
                <a:effectLst/>
                <a:latin typeface="Georgia" panose="02040502050405020303" pitchFamily="18" charset="0"/>
              </a:rPr>
              <a:t>Seasonal snow plays a crucial role as water reservoirs.</a:t>
            </a:r>
            <a:endParaRPr lang="en-US" altLang="zh-CN" sz="1200"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28</a:t>
            </a:fld>
            <a:endParaRPr lang="zh-CN" altLang="en-US"/>
          </a:p>
        </p:txBody>
      </p:sp>
    </p:spTree>
    <p:extLst>
      <p:ext uri="{BB962C8B-B14F-4D97-AF65-F5344CB8AC3E}">
        <p14:creationId xmlns:p14="http://schemas.microsoft.com/office/powerpoint/2010/main" val="3078535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29</a:t>
            </a:fld>
            <a:endParaRPr lang="zh-CN" altLang="en-US"/>
          </a:p>
        </p:txBody>
      </p:sp>
    </p:spTree>
    <p:extLst>
      <p:ext uri="{BB962C8B-B14F-4D97-AF65-F5344CB8AC3E}">
        <p14:creationId xmlns:p14="http://schemas.microsoft.com/office/powerpoint/2010/main" val="2218023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200" b="0" i="0" dirty="0">
                <a:solidFill>
                  <a:srgbClr val="333333"/>
                </a:solidFill>
                <a:effectLst/>
                <a:latin typeface="Georgia" panose="02040502050405020303" pitchFamily="18" charset="0"/>
              </a:rPr>
              <a:t>There is a comparison between different snow depth product, it is very different from each other.</a:t>
            </a:r>
            <a:endParaRPr lang="en-US" altLang="zh-CN" sz="1200" b="0" i="0" dirty="0">
              <a:solidFill>
                <a:srgbClr val="333333"/>
              </a:solidFill>
              <a:effectLst/>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31</a:t>
            </a:fld>
            <a:endParaRPr lang="zh-CN" altLang="en-US"/>
          </a:p>
        </p:txBody>
      </p:sp>
    </p:spTree>
    <p:extLst>
      <p:ext uri="{BB962C8B-B14F-4D97-AF65-F5344CB8AC3E}">
        <p14:creationId xmlns:p14="http://schemas.microsoft.com/office/powerpoint/2010/main" val="3505651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a low-resolution image, it can be interpolated to high-res image easily, which is meaningless. The key is to add the details.</a:t>
            </a:r>
          </a:p>
          <a:p>
            <a:endParaRPr lang="en-US" altLang="zh-CN" dirty="0"/>
          </a:p>
          <a:p>
            <a:r>
              <a:rPr lang="en-US" altLang="zh-CN" dirty="0"/>
              <a:t>For snow depth downscaling, the key is to have a predictor (click)  to estimate subgrid variability. The predictor should be properly trained by high resolution snow depth observations (click). And this is the most of challenge, but also excited part of this study</a:t>
            </a:r>
          </a:p>
          <a:p>
            <a:endParaRPr lang="en-US" altLang="zh-CN" b="1" dirty="0"/>
          </a:p>
          <a:p>
            <a:r>
              <a:rPr lang="en-US" altLang="zh-CN" b="1" dirty="0"/>
              <a:t>Following by this idea </a:t>
            </a:r>
            <a:r>
              <a:rPr lang="en-US" altLang="zh-CN" dirty="0"/>
              <a:t>(click), the objectives of my study is to derive the snow depth from ICESat-2. And use it in statistical downscaling.</a:t>
            </a:r>
            <a:endParaRPr lang="en-US" altLang="zh-CN" sz="1200"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4213700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To further investigating the negative skewness, Figure 5.1 plots nine curvature combinations </a:t>
            </a:r>
            <a:r>
              <a:rPr lang="en-US" altLang="zh-CN" b="0" i="0" dirty="0" err="1">
                <a:effectLst/>
                <a:latin typeface="Times New Roman" panose="02020603050405020304" pitchFamily="18" charset="0"/>
              </a:rPr>
              <a:t>catego</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rized</a:t>
            </a:r>
            <a:r>
              <a:rPr lang="en-US" altLang="zh-CN" b="0" i="0" dirty="0">
                <a:effectLst/>
                <a:latin typeface="Times New Roman" panose="02020603050405020304" pitchFamily="18" charset="0"/>
              </a:rPr>
              <a:t> by profile curvature and plan curvature. The aggregated mean value of elevation differences</a:t>
            </a:r>
            <a:br>
              <a:rPr lang="en-US" altLang="zh-CN" dirty="0"/>
            </a:br>
            <a:r>
              <a:rPr lang="en-US" altLang="zh-CN" b="0" i="0" dirty="0">
                <a:effectLst/>
                <a:latin typeface="Times New Roman" panose="02020603050405020304" pitchFamily="18" charset="0"/>
              </a:rPr>
              <a:t>reveals that convex ridged terrain (positive plan curvature and negative profile curvature) typically</a:t>
            </a:r>
            <a:br>
              <a:rPr lang="en-US" altLang="zh-CN" dirty="0"/>
            </a:br>
            <a:r>
              <a:rPr lang="en-US" altLang="zh-CN" b="0" i="0" dirty="0">
                <a:effectLst/>
                <a:latin typeface="Times New Roman" panose="02020603050405020304" pitchFamily="18" charset="0"/>
              </a:rPr>
              <a:t>exhibits the negative skewness (Figure 5.1 </a:t>
            </a:r>
            <a:r>
              <a:rPr lang="en-US" altLang="zh-CN" b="0" i="0" dirty="0" err="1">
                <a:effectLst/>
                <a:latin typeface="Times New Roman" panose="02020603050405020304" pitchFamily="18" charset="0"/>
              </a:rPr>
              <a:t>a,g</a:t>
            </a:r>
            <a:r>
              <a:rPr lang="en-US" altLang="zh-CN" b="0" i="0" dirty="0">
                <a:effectLst/>
                <a:latin typeface="Times New Roman" panose="02020603050405020304" pitchFamily="18" charset="0"/>
              </a:rPr>
              <a:t>). A concave bowl‑shaped terrain with negative profile</a:t>
            </a:r>
            <a:br>
              <a:rPr lang="en-US" altLang="zh-CN" dirty="0"/>
            </a:br>
            <a:r>
              <a:rPr lang="en-US" altLang="zh-CN" b="0" i="0" dirty="0">
                <a:effectLst/>
                <a:latin typeface="Times New Roman" panose="02020603050405020304" pitchFamily="18" charset="0"/>
              </a:rPr>
              <a:t>curvature does not have much negative skewness, even at high slopes (Figure 5.1 b), thereby </a:t>
            </a:r>
            <a:r>
              <a:rPr lang="en-US" altLang="zh-CN" b="0" i="0" dirty="0" err="1">
                <a:effectLst/>
                <a:latin typeface="Times New Roman" panose="02020603050405020304" pitchFamily="18" charset="0"/>
              </a:rPr>
              <a:t>indicat</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ing</a:t>
            </a:r>
            <a:r>
              <a:rPr lang="en-US" altLang="zh-CN" b="0" i="0" dirty="0">
                <a:effectLst/>
                <a:latin typeface="Times New Roman" panose="02020603050405020304" pitchFamily="18" charset="0"/>
              </a:rPr>
              <a:t> that the observed linear relationship between bias and slope (Figure 4.2 b) is mainly contributed</a:t>
            </a:r>
            <a:br>
              <a:rPr lang="en-US" altLang="zh-CN" dirty="0"/>
            </a:br>
            <a:r>
              <a:rPr lang="en-US" altLang="zh-CN" b="0" i="0" dirty="0">
                <a:effectLst/>
                <a:latin typeface="Times New Roman" panose="02020603050405020304" pitchFamily="18" charset="0"/>
              </a:rPr>
              <a:t>by plan curvature. Moreover, the canopy height contributes significantly to positive bias when the</a:t>
            </a:r>
            <a:br>
              <a:rPr lang="en-US" altLang="zh-CN" dirty="0"/>
            </a:br>
            <a:r>
              <a:rPr lang="en-US" altLang="zh-CN" b="0" i="0" dirty="0">
                <a:effectLst/>
                <a:latin typeface="Times New Roman" panose="02020603050405020304" pitchFamily="18" charset="0"/>
              </a:rPr>
              <a:t>canopy is short upon concave terrain, but it cannot equalize for all the observed negative skewness</a:t>
            </a:r>
            <a:br>
              <a:rPr lang="en-US" altLang="zh-CN" dirty="0"/>
            </a:br>
            <a:r>
              <a:rPr lang="en-US" altLang="zh-CN" b="0" i="0" dirty="0">
                <a:effectLst/>
                <a:latin typeface="Times New Roman" panose="02020603050405020304" pitchFamily="18" charset="0"/>
              </a:rPr>
              <a:t>(Figure 5.1 c). Therefore, it can be inferred that plan curvature plays a significant role in influencing</a:t>
            </a:r>
            <a:br>
              <a:rPr lang="en-US" altLang="zh-CN" dirty="0"/>
            </a:br>
            <a:r>
              <a:rPr lang="en-US" altLang="zh-CN" b="0" i="0" dirty="0">
                <a:effectLst/>
                <a:latin typeface="Times New Roman" panose="02020603050405020304" pitchFamily="18" charset="0"/>
              </a:rPr>
              <a:t>skewness. Based on these findings, this study does not recommend any bias correction based solely</a:t>
            </a:r>
            <a:br>
              <a:rPr lang="en-US" altLang="zh-CN" dirty="0"/>
            </a:br>
            <a:r>
              <a:rPr lang="en-US" altLang="zh-CN" b="0" i="0" dirty="0">
                <a:effectLst/>
                <a:latin typeface="Times New Roman" panose="02020603050405020304" pitchFamily="18" charset="0"/>
              </a:rPr>
              <a:t>on slope and/or canopy height. Instead, the bias correction method used in this study can remove the</a:t>
            </a:r>
            <a:br>
              <a:rPr lang="en-US" altLang="zh-CN" dirty="0"/>
            </a:br>
            <a:r>
              <a:rPr lang="en-US" altLang="zh-CN" b="0" i="0" dirty="0">
                <a:effectLst/>
                <a:latin typeface="Times New Roman" panose="02020603050405020304" pitchFamily="18" charset="0"/>
              </a:rPr>
              <a:t>negative skewness over different features (Figure 5.1 </a:t>
            </a:r>
            <a:r>
              <a:rPr lang="en-US" altLang="zh-CN" b="0" i="0" dirty="0" err="1">
                <a:effectLst/>
                <a:latin typeface="Times New Roman" panose="02020603050405020304" pitchFamily="18" charset="0"/>
              </a:rPr>
              <a:t>d,e,f</a:t>
            </a:r>
            <a:r>
              <a:rPr lang="en-US" altLang="zh-CN" b="0" i="0" dirty="0">
                <a:effectLst/>
                <a:latin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32</a:t>
            </a:fld>
            <a:endParaRPr lang="zh-CN" altLang="en-US"/>
          </a:p>
        </p:txBody>
      </p:sp>
    </p:spTree>
    <p:extLst>
      <p:ext uri="{BB962C8B-B14F-4D97-AF65-F5344CB8AC3E}">
        <p14:creationId xmlns:p14="http://schemas.microsoft.com/office/powerpoint/2010/main" val="207821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elaborate on the technical details, I will share three things about snow to explain my motivations.</a:t>
            </a:r>
          </a:p>
          <a:p>
            <a:endParaRPr lang="en-US" altLang="zh-CN" dirty="0"/>
          </a:p>
          <a:p>
            <a:r>
              <a:rPr lang="en-US" altLang="zh-CN" dirty="0"/>
              <a:t>After this technical thing, I call it ‘CBD workflow’ (click). I will present the results for each step, from very boring co-registration and bias correction to excited downscaling.</a:t>
            </a:r>
          </a:p>
          <a:p>
            <a:endParaRPr lang="en-US" altLang="zh-CN" dirty="0"/>
          </a:p>
          <a:p>
            <a:r>
              <a:rPr lang="en-US" altLang="zh-CN" dirty="0"/>
              <a:t>In the end, I will share ideas how to further refine my results and why my results is useful for other studies.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3924336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333333"/>
                </a:solidFill>
                <a:latin typeface="Georgia" panose="02040502050405020303" pitchFamily="18" charset="0"/>
              </a:rPr>
              <a:t>In Norway, on average, approximately 50% of runoff is from snowmelt, and 90% electricity is from hydropower. Snow is very important season water reservoirs. Not just for Norway, the graph here shows how much run-off comes from snow melting over the world. This area in blue is called snow-melt catchment. The </a:t>
            </a:r>
            <a:r>
              <a:rPr lang="en-US" altLang="zh-CN" sz="1200" b="0" i="0" dirty="0">
                <a:solidFill>
                  <a:srgbClr val="333333"/>
                </a:solidFill>
                <a:effectLst/>
                <a:latin typeface="Georgia" panose="02040502050405020303" pitchFamily="18" charset="0"/>
              </a:rPr>
              <a:t>alterations of snowpacks can significantly impact water availability not just in this area but also the down-stream, over billion population rely on melting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However, estimating snow depth in such environment remains a challenge.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72089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different </a:t>
            </a:r>
            <a:r>
              <a:rPr lang="en-US" altLang="zh-CN" b="0" i="0" dirty="0">
                <a:solidFill>
                  <a:srgbClr val="222222"/>
                </a:solidFill>
                <a:effectLst/>
                <a:latin typeface="??"/>
              </a:rPr>
              <a:t>global snow mass products presented huge differences. For example, here, the average snow mass from 1981 to 2010, has a difference ranging up to 50% to each other in February.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222222"/>
              </a:solidFill>
              <a:effectLst/>
              <a:latin typefa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222222"/>
                </a:solidFill>
                <a:effectLst/>
                <a:latin typeface="??"/>
              </a:rPr>
              <a:t>Among of these products, the mountain area are more problematic. It is often mask-out. because (1) there are few weather stations in such remote areas. (2) and the most common remote sensing techniques are also struggling with resolution, complex terrain. </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239756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because complicated physical process, wind-redistribution. For example, the upward wind will erode, and redistribute the snow from this side to lee-side.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Most of the observations, for example, the snow depth from weather cannot describe the subgrid distribution of snow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395574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solidFill>
                  <a:schemeClr val="tx1">
                    <a:lumMod val="85000"/>
                    <a:lumOff val="15000"/>
                  </a:schemeClr>
                </a:solidFill>
              </a:rPr>
              <a:t>These are several different remote sensing techniques for snow depth today. </a:t>
            </a:r>
          </a:p>
          <a:p>
            <a:endParaRPr lang="nn-NO" altLang="zh-CN" sz="1200" b="0" dirty="0">
              <a:solidFill>
                <a:schemeClr val="tx1">
                  <a:lumMod val="85000"/>
                  <a:lumOff val="15000"/>
                </a:schemeClr>
              </a:solidFill>
            </a:endParaRPr>
          </a:p>
          <a:p>
            <a:pPr marL="171450" indent="-171450">
              <a:buFontTx/>
              <a:buChar char="-"/>
            </a:pPr>
            <a:r>
              <a:rPr lang="en-US" altLang="zh-CN" sz="1200" b="0" dirty="0">
                <a:solidFill>
                  <a:schemeClr val="tx1">
                    <a:lumMod val="85000"/>
                    <a:lumOff val="15000"/>
                  </a:schemeClr>
                </a:solidFill>
              </a:rPr>
              <a:t>Passive microwave radiometers have been used since 1978. The sensor got the signal strength called brightness temperature. The differences between 19 and 37 channels can be used to calculate the snow depth. The typical resolution is 25km, so this method does not work over complex terrain, and </a:t>
            </a:r>
            <a:r>
              <a:rPr lang="en-US" altLang="zh-CN" sz="1200" b="0" dirty="0" err="1">
                <a:solidFill>
                  <a:schemeClr val="tx1">
                    <a:lumMod val="85000"/>
                    <a:lumOff val="15000"/>
                  </a:schemeClr>
                </a:solidFill>
              </a:rPr>
              <a:t>doesnt</a:t>
            </a:r>
            <a:r>
              <a:rPr lang="en-US" altLang="zh-CN" sz="1200" b="0" dirty="0">
                <a:solidFill>
                  <a:schemeClr val="tx1">
                    <a:lumMod val="85000"/>
                    <a:lumOff val="15000"/>
                  </a:schemeClr>
                </a:solidFill>
              </a:rPr>
              <a:t> work in vegetated area because of interference. Moreover, the presence of moisture also significantly absorbs microwave.</a:t>
            </a:r>
          </a:p>
          <a:p>
            <a:pPr marL="171450" indent="-171450">
              <a:buFontTx/>
              <a:buChar char="-"/>
            </a:pPr>
            <a:r>
              <a:rPr lang="en-US" altLang="zh-CN" sz="1200" b="0" dirty="0">
                <a:solidFill>
                  <a:schemeClr val="tx1">
                    <a:lumMod val="85000"/>
                    <a:lumOff val="15000"/>
                  </a:schemeClr>
                </a:solidFill>
              </a:rPr>
              <a:t>The active radar scattering singles can also be used. This method has been optimized to estimate dry snow depth at 500 m to 1 km of resolution. The main problem here is we don’t really know where the energy is coming from, it could be from air-snow interface, within snowpack, and snow-ground interface. If there is an ice layer, or ice lens, or moisture, this does not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0" dirty="0">
                <a:solidFill>
                  <a:schemeClr val="tx1">
                    <a:lumMod val="85000"/>
                    <a:lumOff val="15000"/>
                  </a:schemeClr>
                </a:solidFill>
              </a:rPr>
              <a:t>The last commonly used solution is </a:t>
            </a:r>
            <a:r>
              <a:rPr lang="en-US" altLang="zh-CN" sz="1200" b="1" dirty="0">
                <a:solidFill>
                  <a:schemeClr val="tx1">
                    <a:lumMod val="85000"/>
                    <a:lumOff val="15000"/>
                  </a:schemeClr>
                </a:solidFill>
              </a:rPr>
              <a:t>elevation differencing</a:t>
            </a:r>
            <a:r>
              <a:rPr lang="en-US" altLang="zh-CN" sz="1200" b="0" dirty="0">
                <a:solidFill>
                  <a:schemeClr val="tx1">
                    <a:lumMod val="85000"/>
                    <a:lumOff val="15000"/>
                  </a:schemeClr>
                </a:solidFill>
              </a:rPr>
              <a:t>. Surveying the surface twice and calculate the difference, that is the snow depth. This method provides high resolution snow depth. But is local interest, time consuming and expensive. So, it is good for validation.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zh-CN" sz="1200" b="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If this is not drone but the laser altimetry (click) It is going to be cheaper, easier, and everywhere. However, it doesn’t mean it is an easy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8</a:t>
            </a:fld>
            <a:endParaRPr lang="zh-CN" altLang="en-US"/>
          </a:p>
        </p:txBody>
      </p:sp>
    </p:spTree>
    <p:extLst>
      <p:ext uri="{BB962C8B-B14F-4D97-AF65-F5344CB8AC3E}">
        <p14:creationId xmlns:p14="http://schemas.microsoft.com/office/powerpoint/2010/main" val="4272118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This is the ICESat-2 satellite, it emits green laser to surface ground, and get the elevation profile.</a:t>
            </a:r>
          </a:p>
          <a:p>
            <a:pPr marL="0" indent="0">
              <a:buFontTx/>
              <a:buNone/>
            </a:pPr>
            <a:endParaRPr lang="en-US" altLang="zh-CN" sz="1200" dirty="0"/>
          </a:p>
          <a:p>
            <a:pPr marL="0" indent="0">
              <a:buFontTx/>
              <a:buNone/>
            </a:pPr>
            <a:r>
              <a:rPr lang="en-US" altLang="zh-CN" sz="1200" b="1" dirty="0"/>
              <a:t>What kind of challenges are expected to get snow depth?</a:t>
            </a:r>
          </a:p>
          <a:p>
            <a:pPr marL="0" indent="0">
              <a:buFontTx/>
              <a:buNone/>
            </a:pPr>
            <a:endParaRPr lang="en-US" altLang="zh-CN" sz="1200" dirty="0"/>
          </a:p>
          <a:p>
            <a:pPr marL="0" indent="0">
              <a:buFontTx/>
              <a:buNone/>
            </a:pPr>
            <a:r>
              <a:rPr lang="en-US" altLang="zh-CN" sz="1200" dirty="0"/>
              <a:t>First, this method requires snow-free DEMs. And the magnitude of snow depth is relatively small, compared to the error associated with DEMs. </a:t>
            </a:r>
          </a:p>
          <a:p>
            <a:pPr marL="171450" indent="-171450">
              <a:buFontTx/>
              <a:buChar char="-"/>
            </a:pPr>
            <a:r>
              <a:rPr lang="en-US" altLang="zh-CN" sz="1200" dirty="0"/>
              <a:t>Hence, we need to carefully co-registration two datasets.</a:t>
            </a:r>
          </a:p>
          <a:p>
            <a:pPr marL="171450" indent="-171450">
              <a:buFontTx/>
              <a:buChar char="-"/>
            </a:pPr>
            <a:r>
              <a:rPr lang="en-US" altLang="zh-CN" sz="1200" dirty="0"/>
              <a:t>Moreover, biases are widely present in DEMs. It calls the need for strict quality control and bias correction. Otherwise, we only get noise instead of snow depth.</a:t>
            </a:r>
          </a:p>
          <a:p>
            <a:pPr marL="171450" indent="-171450">
              <a:buFontTx/>
              <a:buChar char="-"/>
            </a:pPr>
            <a:r>
              <a:rPr lang="en-US" altLang="zh-CN" sz="1200" dirty="0"/>
              <a:t>The results need to be validated, so I joined the field trip and I also get snow depth from NVE.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9</a:t>
            </a:fld>
            <a:endParaRPr lang="zh-CN" altLang="en-US"/>
          </a:p>
        </p:txBody>
      </p:sp>
    </p:spTree>
    <p:extLst>
      <p:ext uri="{BB962C8B-B14F-4D97-AF65-F5344CB8AC3E}">
        <p14:creationId xmlns:p14="http://schemas.microsoft.com/office/powerpoint/2010/main" val="1144186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A2F9F-F5E7-4F15-3A40-019E47CEC8B6}"/>
              </a:ext>
            </a:extLst>
          </p:cNvPr>
          <p:cNvSpPr txBox="1"/>
          <p:nvPr userDrawn="1"/>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2610804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标题幻灯片">
    <p:bg>
      <p:bgPr>
        <a:solidFill>
          <a:schemeClr val="bg1">
            <a:alpha val="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DABA0A7-8EC4-DA22-47E0-0ED9829E924B}"/>
              </a:ext>
            </a:extLst>
          </p:cNvPr>
          <p:cNvCxnSpPr>
            <a:cxnSpLocks/>
          </p:cNvCxnSpPr>
          <p:nvPr userDrawn="1"/>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732007D2-9180-B8AA-5761-1853EE0E7190}"/>
              </a:ext>
            </a:extLst>
          </p:cNvPr>
          <p:cNvSpPr txBox="1"/>
          <p:nvPr userDrawn="1"/>
        </p:nvSpPr>
        <p:spPr>
          <a:xfrm>
            <a:off x="11741150" y="111050"/>
            <a:ext cx="901700" cy="261610"/>
          </a:xfrm>
          <a:prstGeom prst="rect">
            <a:avLst/>
          </a:prstGeom>
          <a:noFill/>
        </p:spPr>
        <p:txBody>
          <a:bodyPr wrap="square" rtlCol="0">
            <a:spAutoFit/>
          </a:bodyPr>
          <a:lstStyle/>
          <a:p>
            <a:fld id="{D37064BE-5D97-4846-8723-BE850FF99E40}" type="slidenum">
              <a:rPr lang="zh-CN" altLang="en-US" sz="1100" smtClean="0"/>
              <a:t>‹#›</a:t>
            </a:fld>
            <a:endParaRPr lang="zh-CN" altLang="en-US" sz="2400" dirty="0"/>
          </a:p>
        </p:txBody>
      </p:sp>
    </p:spTree>
    <p:extLst>
      <p:ext uri="{BB962C8B-B14F-4D97-AF65-F5344CB8AC3E}">
        <p14:creationId xmlns:p14="http://schemas.microsoft.com/office/powerpoint/2010/main" val="934438829"/>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702" r:id="rId22"/>
    <p:sldLayoutId id="2147483664" r:id="rId23"/>
    <p:sldLayoutId id="2147483662" r:id="rId24"/>
    <p:sldLayoutId id="2147483665" r:id="rId25"/>
    <p:sldLayoutId id="2147483699" r:id="rId26"/>
    <p:sldLayoutId id="214748366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45.png"/><Relationship Id="rId3" Type="http://schemas.openxmlformats.org/officeDocument/2006/relationships/image" Target="../media/image42.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59.png"/><Relationship Id="rId1" Type="http://schemas.openxmlformats.org/officeDocument/2006/relationships/slideLayout" Target="../slideLayouts/slideLayout22.xml"/><Relationship Id="rId11" Type="http://schemas.openxmlformats.org/officeDocument/2006/relationships/image" Target="../media/image54.png"/><Relationship Id="rId24" Type="http://schemas.openxmlformats.org/officeDocument/2006/relationships/image" Target="../media/image46.png"/><Relationship Id="rId15" Type="http://schemas.openxmlformats.org/officeDocument/2006/relationships/image" Target="../media/image44.png"/><Relationship Id="rId23"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3.sv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image" Target="../media/image79.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ESat-2 a commencé à passer la Terre au laser et livre ses premières  analyses">
            <a:extLst>
              <a:ext uri="{FF2B5EF4-FFF2-40B4-BE49-F238E27FC236}">
                <a16:creationId xmlns:a16="http://schemas.microsoft.com/office/drawing/2014/main" id="{AA57057E-2362-53ED-3F11-B03908BFC30F}"/>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r="11807"/>
          <a:stretch/>
        </p:blipFill>
        <p:spPr bwMode="auto">
          <a:xfrm>
            <a:off x="5408451" y="0"/>
            <a:ext cx="4738850" cy="53732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190416" y="329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r>
              <a:rPr kumimoji="1" lang="en-US" altLang="zh-CN" sz="1600" i="1" dirty="0">
                <a:effectLst>
                  <a:outerShdw blurRad="38100" dist="38100" dir="2700000" algn="tl">
                    <a:srgbClr val="000000">
                      <a:alpha val="43137"/>
                    </a:srgbClr>
                  </a:outerShdw>
                </a:effectLst>
              </a:rPr>
              <a:t>2023-06 </a:t>
            </a:r>
          </a:p>
        </p:txBody>
      </p:sp>
      <p:sp>
        <p:nvSpPr>
          <p:cNvPr id="10" name="等腰三角形 9">
            <a:extLst>
              <a:ext uri="{FF2B5EF4-FFF2-40B4-BE49-F238E27FC236}">
                <a16:creationId xmlns:a16="http://schemas.microsoft.com/office/drawing/2014/main" id="{822C00F0-8084-643F-315A-1D58683F1F35}"/>
              </a:ext>
            </a:extLst>
          </p:cNvPr>
          <p:cNvSpPr/>
          <p:nvPr/>
        </p:nvSpPr>
        <p:spPr>
          <a:xfrm rot="5400000">
            <a:off x="2911812" y="6083739"/>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8D12D2-E3D1-FE80-2BC1-B89CBA21B433}"/>
              </a:ext>
            </a:extLst>
          </p:cNvPr>
          <p:cNvSpPr txBox="1"/>
          <p:nvPr/>
        </p:nvSpPr>
        <p:spPr>
          <a:xfrm>
            <a:off x="1828800" y="6009923"/>
            <a:ext cx="9102272" cy="738664"/>
          </a:xfrm>
          <a:prstGeom prst="rect">
            <a:avLst/>
          </a:prstGeom>
          <a:noFill/>
        </p:spPr>
        <p:txBody>
          <a:bodyPr wrap="square">
            <a:spAutoFit/>
          </a:bodyPr>
          <a:lstStyle/>
          <a:p>
            <a:r>
              <a:rPr kumimoji="1" lang="en-US" altLang="zh-CN" sz="1400" dirty="0">
                <a:solidFill>
                  <a:schemeClr val="tx1">
                    <a:lumMod val="65000"/>
                    <a:lumOff val="35000"/>
                  </a:schemeClr>
                </a:solidFill>
              </a:rPr>
              <a:t>Supervisor </a:t>
            </a:r>
            <a:r>
              <a:rPr kumimoji="1" lang="en-US" altLang="zh-CN" sz="1400" i="1" dirty="0">
                <a:solidFill>
                  <a:schemeClr val="tx1">
                    <a:lumMod val="65000"/>
                    <a:lumOff val="35000"/>
                  </a:schemeClr>
                </a:solidFill>
              </a:rPr>
              <a:t>|</a:t>
            </a:r>
            <a:r>
              <a:rPr kumimoji="1" lang="nn-NO" altLang="zh-CN" sz="1400" i="1" dirty="0">
                <a:solidFill>
                  <a:schemeClr val="tx1">
                    <a:lumMod val="65000"/>
                    <a:lumOff val="35000"/>
                  </a:schemeClr>
                </a:solidFill>
                <a:effectLst>
                  <a:outerShdw blurRad="38100" dist="38100" dir="2700000" algn="tl">
                    <a:srgbClr val="000000">
                      <a:alpha val="43137"/>
                    </a:srgbClr>
                  </a:outerShdw>
                </a:effectLst>
              </a:rPr>
              <a:t> </a:t>
            </a:r>
            <a:r>
              <a:rPr lang="en-US" altLang="zh-CN" sz="1400" dirty="0">
                <a:solidFill>
                  <a:schemeClr val="tx1">
                    <a:lumMod val="65000"/>
                    <a:lumOff val="35000"/>
                  </a:schemeClr>
                </a:solidFill>
              </a:rPr>
              <a:t>Andreas Max Kääb, Désirée Treichler</a:t>
            </a:r>
          </a:p>
          <a:p>
            <a:r>
              <a:rPr lang="en-US" altLang="zh-CN" sz="1400" dirty="0">
                <a:solidFill>
                  <a:schemeClr val="tx1">
                    <a:lumMod val="65000"/>
                    <a:lumOff val="35000"/>
                  </a:schemeClr>
                </a:solidFill>
              </a:rPr>
              <a:t>Projects | SNOWDEPTH: Global snow depths from space-borne remote sensing for permafrost, high-elevation precipitation, and climate reanalyzes</a:t>
            </a:r>
            <a:endParaRPr kumimoji="1" lang="en-US" altLang="zh-CN" sz="1400" i="1" dirty="0">
              <a:solidFill>
                <a:schemeClr val="tx1">
                  <a:lumMod val="65000"/>
                  <a:lumOff val="35000"/>
                </a:schemeClr>
              </a:solidFill>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5A827192-D47C-4841-8F44-A755621FA5CD}"/>
              </a:ext>
            </a:extLst>
          </p:cNvPr>
          <p:cNvSpPr/>
          <p:nvPr/>
        </p:nvSpPr>
        <p:spPr>
          <a:xfrm>
            <a:off x="4197215" y="2491716"/>
            <a:ext cx="4358886" cy="400110"/>
          </a:xfrm>
          <a:prstGeom prst="rect">
            <a:avLst/>
          </a:prstGeom>
        </p:spPr>
        <p:txBody>
          <a:bodyPr wrap="none">
            <a:spAutoFit/>
          </a:bodyPr>
          <a:lstStyle/>
          <a:p>
            <a:r>
              <a:rPr lang="en-US" altLang="zh-CN" sz="2000" b="1" dirty="0"/>
              <a:t>A case study in mainland Norway</a:t>
            </a:r>
            <a:endParaRPr lang="zh-CN" altLang="en-US" sz="2000" b="1" dirty="0"/>
          </a:p>
        </p:txBody>
      </p:sp>
      <p:sp>
        <p:nvSpPr>
          <p:cNvPr id="6" name="矩形 5">
            <a:extLst>
              <a:ext uri="{FF2B5EF4-FFF2-40B4-BE49-F238E27FC236}">
                <a16:creationId xmlns:a16="http://schemas.microsoft.com/office/drawing/2014/main" id="{4255DA21-E35A-535A-54BE-D01852147F3A}"/>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t>Snow depth retrieval and downscaling using</a:t>
            </a:r>
          </a:p>
          <a:p>
            <a:pPr algn="ctr"/>
            <a:r>
              <a:rPr lang="en-US" altLang="zh-CN" sz="2400" b="1" dirty="0"/>
              <a:t>satellite laser altimetry, machine learning and climate reanalysis </a:t>
            </a:r>
          </a:p>
        </p:txBody>
      </p:sp>
      <p:pic>
        <p:nvPicPr>
          <p:cNvPr id="7" name="图片 6" descr="图形用户界面, 文本, 应用程序&#10;&#10;描述已自动生成">
            <a:extLst>
              <a:ext uri="{FF2B5EF4-FFF2-40B4-BE49-F238E27FC236}">
                <a16:creationId xmlns:a16="http://schemas.microsoft.com/office/drawing/2014/main" id="{C78E000E-F619-CB15-BA02-40D1CEA513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0509" y="4951667"/>
            <a:ext cx="3679747" cy="1354981"/>
          </a:xfrm>
          <a:prstGeom prst="rect">
            <a:avLst/>
          </a:prstGeom>
        </p:spPr>
      </p:pic>
      <p:sp>
        <p:nvSpPr>
          <p:cNvPr id="2" name="矩形 1">
            <a:extLst>
              <a:ext uri="{FF2B5EF4-FFF2-40B4-BE49-F238E27FC236}">
                <a16:creationId xmlns:a16="http://schemas.microsoft.com/office/drawing/2014/main" id="{CFE264E6-1D82-8892-2B9D-674BAC8942F0}"/>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solidFill>
                  <a:srgbClr val="FF0000"/>
                </a:solidFill>
              </a:rPr>
              <a:t>Snow depth retrieval </a:t>
            </a:r>
            <a:r>
              <a:rPr lang="en-US" altLang="zh-CN" sz="2400" b="1" dirty="0"/>
              <a:t>and </a:t>
            </a:r>
            <a:r>
              <a:rPr lang="en-US" altLang="zh-CN" sz="2400" b="1" dirty="0">
                <a:solidFill>
                  <a:srgbClr val="00B0F0"/>
                </a:solidFill>
              </a:rPr>
              <a:t>downscaling</a:t>
            </a:r>
            <a:r>
              <a:rPr lang="en-US" altLang="zh-CN" sz="2400" b="1" dirty="0">
                <a:solidFill>
                  <a:srgbClr val="00B050"/>
                </a:solidFill>
              </a:rPr>
              <a:t> </a:t>
            </a:r>
            <a:r>
              <a:rPr lang="en-US" altLang="zh-CN" sz="2400" b="1" dirty="0"/>
              <a:t>using</a:t>
            </a:r>
          </a:p>
          <a:p>
            <a:pPr algn="ctr"/>
            <a:r>
              <a:rPr lang="en-US" altLang="zh-CN" sz="2400" b="1" dirty="0">
                <a:solidFill>
                  <a:srgbClr val="FF0000"/>
                </a:solidFill>
              </a:rPr>
              <a:t>satellite laser altimetry</a:t>
            </a:r>
            <a:r>
              <a:rPr lang="en-US" altLang="zh-CN" sz="2400" b="1" dirty="0"/>
              <a:t>, machine learning and </a:t>
            </a:r>
            <a:r>
              <a:rPr lang="en-US" altLang="zh-CN" sz="2400" b="1" dirty="0">
                <a:solidFill>
                  <a:srgbClr val="00B0F0"/>
                </a:solidFill>
              </a:rPr>
              <a:t>climate reanalysis </a:t>
            </a:r>
          </a:p>
        </p:txBody>
      </p:sp>
    </p:spTree>
    <p:extLst>
      <p:ext uri="{BB962C8B-B14F-4D97-AF65-F5344CB8AC3E}">
        <p14:creationId xmlns:p14="http://schemas.microsoft.com/office/powerpoint/2010/main" val="11336212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2D0F0C12-4C3C-545F-EB37-02A17BCB74F2}"/>
              </a:ext>
            </a:extLst>
          </p:cNvPr>
          <p:cNvSpPr txBox="1">
            <a:spLocks/>
          </p:cNvSpPr>
          <p:nvPr/>
        </p:nvSpPr>
        <p:spPr>
          <a:xfrm>
            <a:off x="454152" y="174975"/>
            <a:ext cx="85247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14" name="TextBox 2">
            <a:extLst>
              <a:ext uri="{FF2B5EF4-FFF2-40B4-BE49-F238E27FC236}">
                <a16:creationId xmlns:a16="http://schemas.microsoft.com/office/drawing/2014/main" id="{BD6E1F5D-D274-593B-550D-052304C026DB}"/>
              </a:ext>
            </a:extLst>
          </p:cNvPr>
          <p:cNvSpPr txBox="1"/>
          <p:nvPr/>
        </p:nvSpPr>
        <p:spPr>
          <a:xfrm>
            <a:off x="454152" y="615837"/>
            <a:ext cx="8397748" cy="276999"/>
          </a:xfrm>
          <a:prstGeom prst="rect">
            <a:avLst/>
          </a:prstGeom>
          <a:noFill/>
        </p:spPr>
        <p:txBody>
          <a:bodyPr wrap="square" rtlCol="0">
            <a:spAutoFit/>
          </a:bodyPr>
          <a:lstStyle/>
          <a:p>
            <a:r>
              <a:rPr lang="nn-NO" altLang="zh-CN" sz="1200" b="1" dirty="0">
                <a:solidFill>
                  <a:schemeClr val="tx1">
                    <a:lumMod val="85000"/>
                    <a:lumOff val="15000"/>
                  </a:schemeClr>
                </a:solidFill>
              </a:rPr>
              <a:t>Study area &amp; Data setting</a:t>
            </a:r>
            <a:endParaRPr lang="zh-CN" altLang="en-US" sz="1200" b="1" dirty="0">
              <a:solidFill>
                <a:schemeClr val="tx1">
                  <a:lumMod val="85000"/>
                  <a:lumOff val="15000"/>
                </a:schemeClr>
              </a:solidFill>
            </a:endParaRPr>
          </a:p>
        </p:txBody>
      </p:sp>
      <p:sp>
        <p:nvSpPr>
          <p:cNvPr id="15" name="文本框 14">
            <a:extLst>
              <a:ext uri="{FF2B5EF4-FFF2-40B4-BE49-F238E27FC236}">
                <a16:creationId xmlns:a16="http://schemas.microsoft.com/office/drawing/2014/main" id="{3FDE1897-8793-EAFD-48E6-D9669AEAE4EC}"/>
              </a:ext>
            </a:extLst>
          </p:cNvPr>
          <p:cNvSpPr txBox="1"/>
          <p:nvPr/>
        </p:nvSpPr>
        <p:spPr>
          <a:xfrm>
            <a:off x="8694820" y="1436017"/>
            <a:ext cx="3340100" cy="5386090"/>
          </a:xfrm>
          <a:prstGeom prst="rect">
            <a:avLst/>
          </a:prstGeom>
          <a:noFill/>
        </p:spPr>
        <p:txBody>
          <a:bodyPr wrap="square" rtlCol="0">
            <a:spAutoFit/>
          </a:bodyPr>
          <a:lstStyle/>
          <a:p>
            <a:pPr marL="342900" indent="-342900">
              <a:buAutoNum type="arabicParenBoth"/>
            </a:pPr>
            <a:r>
              <a:rPr lang="en-US" altLang="zh-CN" sz="1600" dirty="0"/>
              <a:t>ICESat-2 ATL08 from 2018.10 to 2022.10. </a:t>
            </a:r>
          </a:p>
          <a:p>
            <a:pPr marL="285750" indent="-285750">
              <a:buFont typeface="Arial" panose="020B0604020202020204" pitchFamily="34" charset="0"/>
              <a:buChar char="•"/>
            </a:pPr>
            <a:r>
              <a:rPr lang="en-US" altLang="zh-CN" sz="1200" dirty="0"/>
              <a:t>5,443,945 snow-free segments, excluding moving terrain (permanent ice and inland water)</a:t>
            </a:r>
          </a:p>
          <a:p>
            <a:pPr marL="285750" indent="-285750">
              <a:buFont typeface="Arial" panose="020B0604020202020204" pitchFamily="34" charset="0"/>
              <a:buChar char="•"/>
            </a:pPr>
            <a:r>
              <a:rPr lang="en-US" altLang="zh-CN" sz="1200" dirty="0"/>
              <a:t> 9,213,030 snow-on segments.</a:t>
            </a:r>
          </a:p>
          <a:p>
            <a:endParaRPr lang="en-US" altLang="zh-CN" sz="1600" dirty="0"/>
          </a:p>
          <a:p>
            <a:r>
              <a:rPr lang="en-US" altLang="zh-CN" sz="1600" dirty="0"/>
              <a:t>(2) Four DEMs were used as reference grounds for the entire mainland of Norway: </a:t>
            </a:r>
          </a:p>
          <a:p>
            <a:endParaRPr lang="en-US" altLang="zh-CN" sz="1600" dirty="0"/>
          </a:p>
          <a:p>
            <a:pPr marL="285750" indent="-285750">
              <a:buFont typeface="Arial" panose="020B0604020202020204" pitchFamily="34" charset="0"/>
              <a:buChar char="•"/>
            </a:pPr>
            <a:r>
              <a:rPr lang="en-US" altLang="zh-CN" sz="1200" dirty="0"/>
              <a:t>DTM1(1 m)</a:t>
            </a:r>
          </a:p>
          <a:p>
            <a:pPr marL="285750" indent="-285750">
              <a:buFont typeface="Arial" panose="020B0604020202020204" pitchFamily="34" charset="0"/>
              <a:buChar char="•"/>
            </a:pPr>
            <a:r>
              <a:rPr lang="en-US" altLang="zh-CN" sz="1200" dirty="0"/>
              <a:t>DTM10 (10 m)</a:t>
            </a:r>
          </a:p>
          <a:p>
            <a:pPr marL="285750" indent="-285750">
              <a:buFont typeface="Arial" panose="020B0604020202020204" pitchFamily="34" charset="0"/>
              <a:buChar char="•"/>
            </a:pPr>
            <a:r>
              <a:rPr lang="en-US" altLang="zh-CN" sz="1200" dirty="0"/>
              <a:t>Copernicus GLO-30 (30 m)</a:t>
            </a:r>
          </a:p>
          <a:p>
            <a:pPr marL="285750" indent="-285750">
              <a:buFont typeface="Arial" panose="020B0604020202020204" pitchFamily="34" charset="0"/>
              <a:buChar char="•"/>
            </a:pPr>
            <a:r>
              <a:rPr lang="en-US" altLang="zh-CN" sz="1200" dirty="0"/>
              <a:t>FABDEM (Forest And Buildings removed GLO-30, FAB)</a:t>
            </a:r>
          </a:p>
          <a:p>
            <a:endParaRPr lang="en-US" altLang="zh-CN" sz="1600" dirty="0"/>
          </a:p>
          <a:p>
            <a:r>
              <a:rPr lang="en-US" altLang="zh-CN" sz="1600" dirty="0"/>
              <a:t>(3) ERA5 Land daily snow depth and monthly dataset</a:t>
            </a:r>
          </a:p>
          <a:p>
            <a:endParaRPr lang="en-US" altLang="zh-CN" sz="1600" dirty="0"/>
          </a:p>
          <a:p>
            <a:r>
              <a:rPr lang="en-US" altLang="zh-CN" sz="1600" dirty="0"/>
              <a:t>(4) Two validation datasets</a:t>
            </a:r>
          </a:p>
          <a:p>
            <a:endParaRPr lang="en-US" altLang="zh-CN" sz="1600" dirty="0"/>
          </a:p>
          <a:p>
            <a:endParaRPr lang="en-US" altLang="zh-CN" sz="1600" dirty="0"/>
          </a:p>
        </p:txBody>
      </p:sp>
      <p:pic>
        <p:nvPicPr>
          <p:cNvPr id="16" name="图片 15">
            <a:extLst>
              <a:ext uri="{FF2B5EF4-FFF2-40B4-BE49-F238E27FC236}">
                <a16:creationId xmlns:a16="http://schemas.microsoft.com/office/drawing/2014/main" id="{60DB2D6E-3ACA-F65F-440D-DCD76F4CBC66}"/>
              </a:ext>
            </a:extLst>
          </p:cNvPr>
          <p:cNvPicPr>
            <a:picLocks noChangeAspect="1"/>
          </p:cNvPicPr>
          <p:nvPr/>
        </p:nvPicPr>
        <p:blipFill>
          <a:blip r:embed="rId3"/>
          <a:stretch>
            <a:fillRect/>
          </a:stretch>
        </p:blipFill>
        <p:spPr>
          <a:xfrm>
            <a:off x="454152" y="931154"/>
            <a:ext cx="8240668" cy="5439384"/>
          </a:xfrm>
          <a:prstGeom prst="rect">
            <a:avLst/>
          </a:prstGeom>
        </p:spPr>
      </p:pic>
      <p:sp>
        <p:nvSpPr>
          <p:cNvPr id="2" name="文本框 1">
            <a:extLst>
              <a:ext uri="{FF2B5EF4-FFF2-40B4-BE49-F238E27FC236}">
                <a16:creationId xmlns:a16="http://schemas.microsoft.com/office/drawing/2014/main" id="{F13C984E-C062-6B68-7E10-EAE4E9027577}"/>
              </a:ext>
            </a:extLst>
          </p:cNvPr>
          <p:cNvSpPr txBox="1"/>
          <p:nvPr/>
        </p:nvSpPr>
        <p:spPr>
          <a:xfrm>
            <a:off x="1278731" y="6185872"/>
            <a:ext cx="2600325" cy="553998"/>
          </a:xfrm>
          <a:prstGeom prst="rect">
            <a:avLst/>
          </a:prstGeom>
          <a:noFill/>
        </p:spPr>
        <p:txBody>
          <a:bodyPr wrap="square" rtlCol="0">
            <a:spAutoFit/>
          </a:bodyPr>
          <a:lstStyle/>
          <a:p>
            <a:pPr algn="ctr"/>
            <a:r>
              <a:rPr lang="nn-NO" altLang="zh-CN" sz="1600" dirty="0"/>
              <a:t>Snow-on segments</a:t>
            </a:r>
          </a:p>
          <a:p>
            <a:pPr algn="ctr"/>
            <a:r>
              <a:rPr lang="nn-NO" altLang="zh-CN" sz="1400" dirty="0"/>
              <a:t>N = 9.2 million</a:t>
            </a:r>
          </a:p>
        </p:txBody>
      </p:sp>
      <p:sp>
        <p:nvSpPr>
          <p:cNvPr id="3" name="文本框 2">
            <a:extLst>
              <a:ext uri="{FF2B5EF4-FFF2-40B4-BE49-F238E27FC236}">
                <a16:creationId xmlns:a16="http://schemas.microsoft.com/office/drawing/2014/main" id="{BF00CF34-CA20-F3CC-D6AA-B83A09F5DE28}"/>
              </a:ext>
            </a:extLst>
          </p:cNvPr>
          <p:cNvSpPr txBox="1"/>
          <p:nvPr/>
        </p:nvSpPr>
        <p:spPr>
          <a:xfrm>
            <a:off x="5279231" y="6185251"/>
            <a:ext cx="2600325" cy="553998"/>
          </a:xfrm>
          <a:prstGeom prst="rect">
            <a:avLst/>
          </a:prstGeom>
          <a:noFill/>
        </p:spPr>
        <p:txBody>
          <a:bodyPr wrap="square" rtlCol="0">
            <a:spAutoFit/>
          </a:bodyPr>
          <a:lstStyle/>
          <a:p>
            <a:pPr algn="ctr"/>
            <a:r>
              <a:rPr lang="nn-NO" altLang="zh-CN" sz="1600" dirty="0"/>
              <a:t>Snow-off segments</a:t>
            </a:r>
          </a:p>
          <a:p>
            <a:pPr algn="ctr"/>
            <a:r>
              <a:rPr lang="nn-NO" altLang="zh-CN" sz="1400" dirty="0"/>
              <a:t>N = 5.4 million</a:t>
            </a:r>
            <a:endParaRPr lang="zh-CN" altLang="en-US" sz="1400" dirty="0"/>
          </a:p>
        </p:txBody>
      </p:sp>
    </p:spTree>
    <p:extLst>
      <p:ext uri="{BB962C8B-B14F-4D97-AF65-F5344CB8AC3E}">
        <p14:creationId xmlns:p14="http://schemas.microsoft.com/office/powerpoint/2010/main" val="67665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80063CB-D5BA-4932-E20B-F27556C2C927}"/>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sp>
        <p:nvSpPr>
          <p:cNvPr id="27" name="文本框 26">
            <a:extLst>
              <a:ext uri="{FF2B5EF4-FFF2-40B4-BE49-F238E27FC236}">
                <a16:creationId xmlns:a16="http://schemas.microsoft.com/office/drawing/2014/main" id="{BBCB7DF4-9EFF-DAA9-CE4E-10D1C14D0E81}"/>
              </a:ext>
            </a:extLst>
          </p:cNvPr>
          <p:cNvSpPr txBox="1"/>
          <p:nvPr/>
        </p:nvSpPr>
        <p:spPr>
          <a:xfrm>
            <a:off x="6095999" y="2745639"/>
            <a:ext cx="5058229"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In elevation differencing workflow, co-registration of DEM and snow-free segments from ICESat-2 is the first and critical step. </a:t>
            </a:r>
          </a:p>
        </p:txBody>
      </p:sp>
      <p:grpSp>
        <p:nvGrpSpPr>
          <p:cNvPr id="28" name="组合 27">
            <a:extLst>
              <a:ext uri="{FF2B5EF4-FFF2-40B4-BE49-F238E27FC236}">
                <a16:creationId xmlns:a16="http://schemas.microsoft.com/office/drawing/2014/main" id="{9F48A75B-E41D-6A1E-3AB2-45B05B2EE006}"/>
              </a:ext>
            </a:extLst>
          </p:cNvPr>
          <p:cNvGrpSpPr/>
          <p:nvPr/>
        </p:nvGrpSpPr>
        <p:grpSpPr>
          <a:xfrm>
            <a:off x="252090" y="6192992"/>
            <a:ext cx="1044748" cy="117893"/>
            <a:chOff x="99690" y="6370793"/>
            <a:chExt cx="1044748" cy="117893"/>
          </a:xfrm>
        </p:grpSpPr>
        <p:sp>
          <p:nvSpPr>
            <p:cNvPr id="29" name="等腰三角形 28">
              <a:extLst>
                <a:ext uri="{FF2B5EF4-FFF2-40B4-BE49-F238E27FC236}">
                  <a16:creationId xmlns:a16="http://schemas.microsoft.com/office/drawing/2014/main" id="{EC6C5ECB-445A-AC52-7F55-85477444C02B}"/>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8685192-7FCB-30B0-4137-7B7E3093DDC1}"/>
                </a:ext>
              </a:extLst>
            </p:cNvPr>
            <p:cNvCxnSpPr>
              <a:stCxn id="2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1982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06EDEDEF-B71B-589E-22A1-55CC47CD44AD}"/>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D706E4-51EF-EEAA-E1A1-3556359DF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98" b="24455"/>
          <a:stretch/>
        </p:blipFill>
        <p:spPr bwMode="auto">
          <a:xfrm>
            <a:off x="4688737" y="2312255"/>
            <a:ext cx="3490063" cy="259312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5A2AE9F-CE22-CC8D-1EF4-A14B84E718A5}"/>
              </a:ext>
            </a:extLst>
          </p:cNvPr>
          <p:cNvSpPr txBox="1"/>
          <p:nvPr/>
        </p:nvSpPr>
        <p:spPr>
          <a:xfrm>
            <a:off x="4852191" y="1158526"/>
            <a:ext cx="3326609" cy="246221"/>
          </a:xfrm>
          <a:prstGeom prst="rect">
            <a:avLst/>
          </a:prstGeom>
          <a:noFill/>
        </p:spPr>
        <p:txBody>
          <a:bodyPr wrap="square" rtlCol="0">
            <a:spAutoFit/>
          </a:bodyPr>
          <a:lstStyle/>
          <a:p>
            <a:r>
              <a:rPr lang="nn-NO" altLang="zh-CN" sz="1000" b="1" dirty="0"/>
              <a:t>(a) NuthKaab Co-registration (2011) </a:t>
            </a:r>
            <a:endParaRPr lang="zh-CN" altLang="en-US" sz="1000" b="1" dirty="0"/>
          </a:p>
        </p:txBody>
      </p:sp>
      <p:grpSp>
        <p:nvGrpSpPr>
          <p:cNvPr id="8" name="组合 7">
            <a:extLst>
              <a:ext uri="{FF2B5EF4-FFF2-40B4-BE49-F238E27FC236}">
                <a16:creationId xmlns:a16="http://schemas.microsoft.com/office/drawing/2014/main" id="{50537B82-98F7-082F-21C2-936615E6F05A}"/>
              </a:ext>
            </a:extLst>
          </p:cNvPr>
          <p:cNvGrpSpPr/>
          <p:nvPr/>
        </p:nvGrpSpPr>
        <p:grpSpPr>
          <a:xfrm>
            <a:off x="8178800" y="1102288"/>
            <a:ext cx="4230494" cy="4313600"/>
            <a:chOff x="8178800" y="1102288"/>
            <a:chExt cx="4230494" cy="4313600"/>
          </a:xfrm>
        </p:grpSpPr>
        <p:pic>
          <p:nvPicPr>
            <p:cNvPr id="21" name="图片 20">
              <a:extLst>
                <a:ext uri="{FF2B5EF4-FFF2-40B4-BE49-F238E27FC236}">
                  <a16:creationId xmlns:a16="http://schemas.microsoft.com/office/drawing/2014/main" id="{3EBF99DC-A6DA-7C67-17EB-0596D8FBB866}"/>
                </a:ext>
              </a:extLst>
            </p:cNvPr>
            <p:cNvPicPr>
              <a:picLocks noChangeAspect="1"/>
            </p:cNvPicPr>
            <p:nvPr/>
          </p:nvPicPr>
          <p:blipFill rotWithShape="1">
            <a:blip r:embed="rId5"/>
            <a:srcRect t="11209" r="67759"/>
            <a:stretch/>
          </p:blipFill>
          <p:spPr>
            <a:xfrm>
              <a:off x="8657745" y="1904172"/>
              <a:ext cx="3356061" cy="3300605"/>
            </a:xfrm>
            <a:prstGeom prst="rect">
              <a:avLst/>
            </a:prstGeom>
          </p:spPr>
        </p:pic>
        <p:sp>
          <p:nvSpPr>
            <p:cNvPr id="22" name="文本框 21">
              <a:extLst>
                <a:ext uri="{FF2B5EF4-FFF2-40B4-BE49-F238E27FC236}">
                  <a16:creationId xmlns:a16="http://schemas.microsoft.com/office/drawing/2014/main" id="{DF636E32-9529-8C55-BBC0-5CC2300BA2C6}"/>
                </a:ext>
              </a:extLst>
            </p:cNvPr>
            <p:cNvSpPr txBox="1"/>
            <p:nvPr/>
          </p:nvSpPr>
          <p:spPr>
            <a:xfrm>
              <a:off x="8347021" y="1140388"/>
              <a:ext cx="3490063" cy="246221"/>
            </a:xfrm>
            <a:prstGeom prst="rect">
              <a:avLst/>
            </a:prstGeom>
            <a:noFill/>
          </p:spPr>
          <p:txBody>
            <a:bodyPr wrap="square" rtlCol="0">
              <a:spAutoFit/>
            </a:bodyPr>
            <a:lstStyle/>
            <a:p>
              <a:r>
                <a:rPr lang="nn-NO" altLang="zh-CN" sz="1000" b="1" dirty="0"/>
                <a:t>(b) Gradient Descent Co-registration</a:t>
              </a:r>
              <a:endParaRPr lang="zh-CN" altLang="en-US" sz="1000"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864A599-965B-49EA-2B36-06AF4E1672A1}"/>
                    </a:ext>
                  </a:extLst>
                </p:cNvPr>
                <p:cNvSpPr txBox="1"/>
                <p:nvPr/>
              </p:nvSpPr>
              <p:spPr>
                <a:xfrm>
                  <a:off x="8178800" y="1587446"/>
                  <a:ext cx="42304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n-NO" altLang="zh-CN" sz="1200" b="0" i="1" dirty="0" smtClean="0">
                            <a:latin typeface="Cambria Math" panose="02040503050406030204" pitchFamily="18" charset="0"/>
                          </a:rPr>
                          <m:t>𝑁𝑀𝐴𝐷</m:t>
                        </m:r>
                        <m:d>
                          <m:dPr>
                            <m:ctrlPr>
                              <a:rPr lang="nn-NO" altLang="zh-CN" sz="1200" i="1" dirty="0" smtClean="0">
                                <a:latin typeface="Cambria Math" panose="02040503050406030204" pitchFamily="18" charset="0"/>
                              </a:rPr>
                            </m:ctrlPr>
                          </m:dPr>
                          <m:e>
                            <m:r>
                              <a:rPr lang="nn-NO" altLang="zh-CN" sz="1200" b="0" i="1" dirty="0" smtClean="0">
                                <a:latin typeface="Cambria Math" panose="02040503050406030204" pitchFamily="18" charset="0"/>
                              </a:rPr>
                              <m:t>𝑥</m:t>
                            </m:r>
                          </m:e>
                        </m:d>
                        <m:r>
                          <a:rPr lang="nn-NO" altLang="zh-CN" sz="1200" b="0" i="1" dirty="0" smtClean="0">
                            <a:latin typeface="Cambria Math" panose="02040503050406030204" pitchFamily="18" charset="0"/>
                          </a:rPr>
                          <m:t>=1.4826 </m:t>
                        </m:r>
                        <m:sSub>
                          <m:sSubPr>
                            <m:ctrlPr>
                              <a:rPr lang="nn-NO" altLang="zh-CN" sz="1200" i="1" dirty="0" smtClean="0">
                                <a:latin typeface="Cambria Math" panose="02040503050406030204" pitchFamily="18" charset="0"/>
                              </a:rPr>
                            </m:ctrlPr>
                          </m:sSubPr>
                          <m:e>
                            <m:r>
                              <a:rPr lang="nn-NO" altLang="zh-CN" sz="1200" b="0" i="1" dirty="0">
                                <a:latin typeface="Cambria Math" panose="02040503050406030204" pitchFamily="18" charset="0"/>
                              </a:rPr>
                              <m:t>𝑚𝑒𝑑𝑖𝑎𝑛</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d>
                          <m:dPr>
                            <m:begChr m:val="|"/>
                            <m:endChr m:val="|"/>
                            <m:ctrlPr>
                              <a:rPr lang="nn-NO" altLang="zh-CN" sz="1200" i="1" dirty="0" smtClean="0">
                                <a:latin typeface="Cambria Math" panose="02040503050406030204" pitchFamily="18" charset="0"/>
                              </a:rPr>
                            </m:ctrlPr>
                          </m:dPr>
                          <m:e>
                            <m:sSub>
                              <m:sSubPr>
                                <m:ctrlPr>
                                  <a:rPr lang="nn-NO" altLang="zh-CN" sz="1200" i="1" dirty="0" smtClean="0">
                                    <a:latin typeface="Cambria Math" panose="02040503050406030204" pitchFamily="18" charset="0"/>
                                  </a:rPr>
                                </m:ctrlPr>
                              </m:sSubPr>
                              <m:e>
                                <m:r>
                                  <a:rPr lang="nn-NO" altLang="zh-CN" sz="1200" b="0" i="1" dirty="0" smtClean="0">
                                    <a:latin typeface="Cambria Math" panose="02040503050406030204" pitchFamily="18" charset="0"/>
                                  </a:rPr>
                                  <m:t>𝑑h</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r>
                              <a:rPr lang="nn-NO" altLang="zh-CN" sz="1200" b="0" i="1" dirty="0" smtClean="0">
                                <a:latin typeface="Cambria Math" panose="02040503050406030204" pitchFamily="18" charset="0"/>
                              </a:rPr>
                              <m:t>𝑚𝑒𝑑𝑖𝑎𝑛</m:t>
                            </m:r>
                            <m:r>
                              <a:rPr lang="nn-NO" altLang="zh-CN" sz="1200" b="0" i="1" dirty="0" smtClean="0">
                                <a:latin typeface="Cambria Math" panose="02040503050406030204" pitchFamily="18" charset="0"/>
                              </a:rPr>
                              <m:t>(</m:t>
                            </m:r>
                            <m:r>
                              <a:rPr lang="nn-NO" altLang="zh-CN" sz="1200" b="0" i="1" dirty="0" smtClean="0">
                                <a:latin typeface="Cambria Math" panose="02040503050406030204" pitchFamily="18" charset="0"/>
                              </a:rPr>
                              <m:t>𝑑h</m:t>
                            </m:r>
                            <m:r>
                              <a:rPr lang="nn-NO" altLang="zh-CN" sz="1200" b="0" i="1" dirty="0" smtClean="0">
                                <a:latin typeface="Cambria Math" panose="02040503050406030204" pitchFamily="18" charset="0"/>
                              </a:rPr>
                              <m:t>)</m:t>
                            </m:r>
                          </m:e>
                        </m:d>
                        <m:r>
                          <a:rPr lang="nn-NO" altLang="zh-CN" sz="1200" b="0" i="1" dirty="0" smtClean="0">
                            <a:latin typeface="Cambria Math" panose="02040503050406030204" pitchFamily="18" charset="0"/>
                          </a:rPr>
                          <m:t>)</m:t>
                        </m:r>
                      </m:oMath>
                    </m:oMathPara>
                  </a14:m>
                  <a:endParaRPr lang="nn-NO" altLang="zh-CN" sz="1200" dirty="0"/>
                </a:p>
                <a:p>
                  <a:pPr/>
                  <a14:m>
                    <m:oMathPara xmlns:m="http://schemas.openxmlformats.org/officeDocument/2006/math">
                      <m:oMathParaPr>
                        <m:jc m:val="centerGroup"/>
                      </m:oMathParaPr>
                      <m:oMath xmlns:m="http://schemas.openxmlformats.org/officeDocument/2006/math">
                        <m:r>
                          <a:rPr lang="nn-NO" altLang="zh-CN" sz="1200" b="0" i="1" smtClean="0">
                            <a:latin typeface="Cambria Math" panose="02040503050406030204" pitchFamily="18" charset="0"/>
                          </a:rPr>
                          <m:t>𝑑h</m:t>
                        </m:r>
                        <m:r>
                          <a:rPr lang="nn-NO" altLang="zh-CN" sz="1200" b="0" i="1" smtClean="0">
                            <a:latin typeface="Cambria Math" panose="02040503050406030204" pitchFamily="18" charset="0"/>
                          </a:rPr>
                          <m:t> ~ </m:t>
                        </m:r>
                        <m:r>
                          <a:rPr lang="nn-NO" altLang="zh-CN" sz="1200" b="0" i="1" smtClean="0">
                            <a:latin typeface="Cambria Math" panose="02040503050406030204" pitchFamily="18" charset="0"/>
                          </a:rPr>
                          <m:t>𝑓</m:t>
                        </m:r>
                        <m:r>
                          <a:rPr lang="nn-NO" altLang="zh-CN" sz="1200" b="0" i="1" smtClean="0">
                            <a:latin typeface="Cambria Math" panose="02040503050406030204" pitchFamily="18" charset="0"/>
                          </a:rPr>
                          <m:t>(</m:t>
                        </m:r>
                        <m:r>
                          <a:rPr lang="nn-NO" altLang="zh-CN" sz="1200" b="0" i="1" smtClean="0">
                            <a:latin typeface="Cambria Math" panose="02040503050406030204" pitchFamily="18" charset="0"/>
                          </a:rPr>
                          <m:t>𝐸</m:t>
                        </m:r>
                        <m:r>
                          <a:rPr lang="nn-NO" altLang="zh-CN" sz="1200" b="0" i="1" smtClean="0">
                            <a:latin typeface="Cambria Math" panose="02040503050406030204" pitchFamily="18" charset="0"/>
                          </a:rPr>
                          <m:t>, </m:t>
                        </m:r>
                        <m:r>
                          <a:rPr lang="nn-NO" altLang="zh-CN" sz="1200" b="0" i="1" smtClean="0">
                            <a:latin typeface="Cambria Math" panose="02040503050406030204" pitchFamily="18" charset="0"/>
                          </a:rPr>
                          <m:t>𝑁</m:t>
                        </m:r>
                        <m:r>
                          <a:rPr lang="nn-NO" altLang="zh-CN" sz="1200" b="0" i="1" smtClean="0">
                            <a:latin typeface="Cambria Math" panose="02040503050406030204" pitchFamily="18" charset="0"/>
                          </a:rPr>
                          <m:t>)</m:t>
                        </m:r>
                      </m:oMath>
                    </m:oMathPara>
                  </a14:m>
                  <a:endParaRPr lang="nn-NO" altLang="zh-CN" sz="1200" dirty="0"/>
                </a:p>
                <a:p>
                  <a:endParaRPr lang="nn-NO" altLang="zh-CN" sz="1200" b="1" dirty="0"/>
                </a:p>
              </p:txBody>
            </p:sp>
          </mc:Choice>
          <mc:Fallback xmlns="">
            <p:sp>
              <p:nvSpPr>
                <p:cNvPr id="18" name="文本框 17">
                  <a:extLst>
                    <a:ext uri="{FF2B5EF4-FFF2-40B4-BE49-F238E27FC236}">
                      <a16:creationId xmlns:a16="http://schemas.microsoft.com/office/drawing/2014/main" id="{9864A599-965B-49EA-2B36-06AF4E1672A1}"/>
                    </a:ext>
                  </a:extLst>
                </p:cNvPr>
                <p:cNvSpPr txBox="1">
                  <a:spLocks noRot="1" noChangeAspect="1" noMove="1" noResize="1" noEditPoints="1" noAdjustHandles="1" noChangeArrowheads="1" noChangeShapeType="1" noTextEdit="1"/>
                </p:cNvSpPr>
                <p:nvPr/>
              </p:nvSpPr>
              <p:spPr>
                <a:xfrm>
                  <a:off x="8178800" y="1587446"/>
                  <a:ext cx="4230494" cy="646331"/>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EE2D204-D015-8F0B-4135-D26ECC81DBBA}"/>
                </a:ext>
              </a:extLst>
            </p:cNvPr>
            <p:cNvSpPr/>
            <p:nvPr/>
          </p:nvSpPr>
          <p:spPr>
            <a:xfrm>
              <a:off x="8347020" y="1102288"/>
              <a:ext cx="3749729" cy="43136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56B9CA02-AA5B-D3ED-C205-7942FE14D8C6}"/>
              </a:ext>
            </a:extLst>
          </p:cNvPr>
          <p:cNvCxnSpPr/>
          <p:nvPr/>
        </p:nvCxnSpPr>
        <p:spPr>
          <a:xfrm>
            <a:off x="3733800" y="2600325"/>
            <a:ext cx="954937"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8C3B0C-163A-38A8-B65D-51D5EAF53EBA}"/>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cxnSp>
        <p:nvCxnSpPr>
          <p:cNvPr id="9" name="直接箭头连接符 8">
            <a:extLst>
              <a:ext uri="{FF2B5EF4-FFF2-40B4-BE49-F238E27FC236}">
                <a16:creationId xmlns:a16="http://schemas.microsoft.com/office/drawing/2014/main" id="{EEEDB059-D0D5-B297-0225-D8F8C9FCFB8E}"/>
              </a:ext>
            </a:extLst>
          </p:cNvPr>
          <p:cNvCxnSpPr>
            <a:cxnSpLocks/>
          </p:cNvCxnSpPr>
          <p:nvPr/>
        </p:nvCxnSpPr>
        <p:spPr>
          <a:xfrm flipV="1">
            <a:off x="7708900" y="4898363"/>
            <a:ext cx="812800" cy="7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62195E8E-E700-3B7C-4693-3A28C705C457}"/>
              </a:ext>
            </a:extLst>
          </p:cNvPr>
          <p:cNvGrpSpPr/>
          <p:nvPr/>
        </p:nvGrpSpPr>
        <p:grpSpPr>
          <a:xfrm>
            <a:off x="252090" y="6192992"/>
            <a:ext cx="1044748" cy="117893"/>
            <a:chOff x="99690" y="6370793"/>
            <a:chExt cx="1044748" cy="117893"/>
          </a:xfrm>
        </p:grpSpPr>
        <p:sp>
          <p:nvSpPr>
            <p:cNvPr id="28" name="等腰三角形 27">
              <a:extLst>
                <a:ext uri="{FF2B5EF4-FFF2-40B4-BE49-F238E27FC236}">
                  <a16:creationId xmlns:a16="http://schemas.microsoft.com/office/drawing/2014/main" id="{8F3B565A-3AD5-9067-CB17-B542A19007A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9808247-4C21-E066-6FB3-790AB1783E2A}"/>
                </a:ext>
              </a:extLst>
            </p:cNvPr>
            <p:cNvCxnSpPr>
              <a:stCxn id="28"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532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93F8C70-2F5F-4A90-9BA3-5E1C99B8E46E}"/>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Bias correction</a:t>
            </a:r>
            <a:r>
              <a:rPr lang="nn-NO" altLang="zh-CN" sz="1200" b="1" dirty="0">
                <a:solidFill>
                  <a:schemeClr val="tx1">
                    <a:lumMod val="85000"/>
                    <a:lumOff val="15000"/>
                  </a:schemeClr>
                </a:solidFill>
              </a:rPr>
              <a:t>: Using ICESat-2 snow-free segments correct DEM</a:t>
            </a:r>
            <a:endParaRPr lang="zh-CN" altLang="en-US" sz="1200" b="1" dirty="0">
              <a:solidFill>
                <a:schemeClr val="tx1">
                  <a:lumMod val="85000"/>
                  <a:lumOff val="15000"/>
                </a:schemeClr>
              </a:solidFill>
            </a:endParaRPr>
          </a:p>
        </p:txBody>
      </p:sp>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400110"/>
          </a:xfrm>
          <a:prstGeom prst="rect">
            <a:avLst/>
          </a:prstGeom>
          <a:noFill/>
        </p:spPr>
        <p:txBody>
          <a:bodyPr wrap="square">
            <a:spAutoFit/>
          </a:bodyPr>
          <a:lstStyle/>
          <a:p>
            <a:r>
              <a:rPr lang="en-US" altLang="zh-CN" sz="1000" dirty="0">
                <a:solidFill>
                  <a:schemeClr val="bg2">
                    <a:lumMod val="75000"/>
                  </a:schemeClr>
                </a:solidFill>
                <a:latin typeface="-apple-system"/>
              </a:rPr>
              <a:t>Magruder, L., Neuenschwander, A., &amp; Klotz, B. (2021). Digital terrain model elevation corrections using space-based imagery and ICESat-2 laser altimetry. Remote Sensing of Environment, 264, 112621.</a:t>
            </a:r>
          </a:p>
          <a:p>
            <a:r>
              <a:rPr lang="en-US" altLang="zh-CN" sz="1000" dirty="0">
                <a:solidFill>
                  <a:schemeClr val="bg2">
                    <a:lumMod val="75000"/>
                  </a:schemeClr>
                </a:solidFill>
                <a:latin typeface="-apple-system"/>
              </a:rPr>
              <a:t>Chen, T., &amp; </a:t>
            </a:r>
            <a:r>
              <a:rPr lang="en-US" altLang="zh-CN" sz="1000" dirty="0" err="1">
                <a:solidFill>
                  <a:schemeClr val="bg2">
                    <a:lumMod val="75000"/>
                  </a:schemeClr>
                </a:solidFill>
                <a:latin typeface="-apple-system"/>
              </a:rPr>
              <a:t>Guestrin</a:t>
            </a:r>
            <a:r>
              <a:rPr lang="en-US" altLang="zh-CN" sz="1000" dirty="0">
                <a:solidFill>
                  <a:schemeClr val="bg2">
                    <a:lumMod val="75000"/>
                  </a:schemeClr>
                </a:solidFill>
                <a:latin typeface="-apple-system"/>
              </a:rPr>
              <a:t>, C. (2016). XGBoost. Proceedings of the 22nd ACM SIGKDD International Conference on Knowledge Discovery and Data Mining, 785–794.</a:t>
            </a:r>
          </a:p>
        </p:txBody>
      </p:sp>
      <p:sp>
        <p:nvSpPr>
          <p:cNvPr id="27" name="文本框 26">
            <a:extLst>
              <a:ext uri="{FF2B5EF4-FFF2-40B4-BE49-F238E27FC236}">
                <a16:creationId xmlns:a16="http://schemas.microsoft.com/office/drawing/2014/main" id="{BBCB7DF4-9EFF-DAA9-CE4E-10D1C14D0E81}"/>
              </a:ext>
            </a:extLst>
          </p:cNvPr>
          <p:cNvSpPr txBox="1"/>
          <p:nvPr/>
        </p:nvSpPr>
        <p:spPr>
          <a:xfrm>
            <a:off x="892630" y="4824763"/>
            <a:ext cx="467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ICESat-2 snow free measurements to correct DEM (Magruder et al., 2021)</a:t>
            </a:r>
          </a:p>
        </p:txBody>
      </p:sp>
      <p:pic>
        <p:nvPicPr>
          <p:cNvPr id="2" name="图片 1">
            <a:extLst>
              <a:ext uri="{FF2B5EF4-FFF2-40B4-BE49-F238E27FC236}">
                <a16:creationId xmlns:a16="http://schemas.microsoft.com/office/drawing/2014/main" id="{BCC26ABA-D8F0-51E5-8E2C-563B8B1DB705}"/>
              </a:ext>
            </a:extLst>
          </p:cNvPr>
          <p:cNvPicPr>
            <a:picLocks noChangeAspect="1"/>
          </p:cNvPicPr>
          <p:nvPr/>
        </p:nvPicPr>
        <p:blipFill rotWithShape="1">
          <a:blip r:embed="rId3"/>
          <a:srcRect l="8512" r="8393" b="13847"/>
          <a:stretch/>
        </p:blipFill>
        <p:spPr>
          <a:xfrm>
            <a:off x="624115" y="1751847"/>
            <a:ext cx="5210630" cy="2537071"/>
          </a:xfrm>
          <a:prstGeom prst="rect">
            <a:avLst/>
          </a:prstGeom>
        </p:spPr>
      </p:pic>
      <p:pic>
        <p:nvPicPr>
          <p:cNvPr id="12" name="图片 11">
            <a:extLst>
              <a:ext uri="{FF2B5EF4-FFF2-40B4-BE49-F238E27FC236}">
                <a16:creationId xmlns:a16="http://schemas.microsoft.com/office/drawing/2014/main" id="{559DA0FF-A24B-327A-9EE0-8912780AF0D7}"/>
              </a:ext>
            </a:extLst>
          </p:cNvPr>
          <p:cNvPicPr>
            <a:picLocks noChangeAspect="1"/>
          </p:cNvPicPr>
          <p:nvPr/>
        </p:nvPicPr>
        <p:blipFill>
          <a:blip r:embed="rId4"/>
          <a:stretch>
            <a:fillRect/>
          </a:stretch>
        </p:blipFill>
        <p:spPr>
          <a:xfrm>
            <a:off x="500394" y="1410115"/>
            <a:ext cx="5543412" cy="4644574"/>
          </a:xfrm>
          <a:prstGeom prst="rect">
            <a:avLst/>
          </a:prstGeom>
        </p:spPr>
      </p:pic>
      <p:grpSp>
        <p:nvGrpSpPr>
          <p:cNvPr id="14" name="组合 13">
            <a:extLst>
              <a:ext uri="{FF2B5EF4-FFF2-40B4-BE49-F238E27FC236}">
                <a16:creationId xmlns:a16="http://schemas.microsoft.com/office/drawing/2014/main" id="{6990A69F-6183-6FD9-71BA-A30E280CB943}"/>
              </a:ext>
            </a:extLst>
          </p:cNvPr>
          <p:cNvGrpSpPr/>
          <p:nvPr/>
        </p:nvGrpSpPr>
        <p:grpSpPr>
          <a:xfrm>
            <a:off x="252090" y="6192992"/>
            <a:ext cx="1044748" cy="117893"/>
            <a:chOff x="99690" y="6370793"/>
            <a:chExt cx="1044748" cy="117893"/>
          </a:xfrm>
        </p:grpSpPr>
        <p:sp>
          <p:nvSpPr>
            <p:cNvPr id="15" name="等腰三角形 14">
              <a:extLst>
                <a:ext uri="{FF2B5EF4-FFF2-40B4-BE49-F238E27FC236}">
                  <a16:creationId xmlns:a16="http://schemas.microsoft.com/office/drawing/2014/main" id="{056780E3-4728-784E-225D-79FAE54941A6}"/>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3D13DBC-B9A5-1DDE-F3C0-C39AF9CFC1A6}"/>
                </a:ext>
              </a:extLst>
            </p:cNvPr>
            <p:cNvCxnSpPr>
              <a:stCxn id="15"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4" name="组合 3">
            <a:extLst>
              <a:ext uri="{FF2B5EF4-FFF2-40B4-BE49-F238E27FC236}">
                <a16:creationId xmlns:a16="http://schemas.microsoft.com/office/drawing/2014/main" id="{D03ECB27-C7DF-CC52-7D47-6C658BCFDB1C}"/>
              </a:ext>
            </a:extLst>
          </p:cNvPr>
          <p:cNvGrpSpPr/>
          <p:nvPr/>
        </p:nvGrpSpPr>
        <p:grpSpPr>
          <a:xfrm>
            <a:off x="5506037" y="1433123"/>
            <a:ext cx="6685963" cy="4470141"/>
            <a:chOff x="6145168" y="1906141"/>
            <a:chExt cx="5836555" cy="3518592"/>
          </a:xfrm>
        </p:grpSpPr>
        <p:pic>
          <p:nvPicPr>
            <p:cNvPr id="8" name="图片 7">
              <a:extLst>
                <a:ext uri="{FF2B5EF4-FFF2-40B4-BE49-F238E27FC236}">
                  <a16:creationId xmlns:a16="http://schemas.microsoft.com/office/drawing/2014/main" id="{6CCBC70D-AC5E-CC33-57FD-E1CA626DDF3B}"/>
                </a:ext>
              </a:extLst>
            </p:cNvPr>
            <p:cNvPicPr>
              <a:picLocks noChangeAspect="1"/>
            </p:cNvPicPr>
            <p:nvPr/>
          </p:nvPicPr>
          <p:blipFill rotWithShape="1">
            <a:blip r:embed="rId5"/>
            <a:srcRect r="10285"/>
            <a:stretch/>
          </p:blipFill>
          <p:spPr>
            <a:xfrm>
              <a:off x="6145168" y="1906141"/>
              <a:ext cx="5836555" cy="3138510"/>
            </a:xfrm>
            <a:prstGeom prst="rect">
              <a:avLst/>
            </a:prstGeom>
          </p:spPr>
        </p:pic>
        <p:sp>
          <p:nvSpPr>
            <p:cNvPr id="10" name="文本框 9">
              <a:extLst>
                <a:ext uri="{FF2B5EF4-FFF2-40B4-BE49-F238E27FC236}">
                  <a16:creationId xmlns:a16="http://schemas.microsoft.com/office/drawing/2014/main" id="{C10F1A65-0434-19A6-DD8C-C1022BAAA97B}"/>
                </a:ext>
              </a:extLst>
            </p:cNvPr>
            <p:cNvSpPr txBox="1"/>
            <p:nvPr/>
          </p:nvSpPr>
          <p:spPr>
            <a:xfrm>
              <a:off x="8050854" y="5055401"/>
              <a:ext cx="317308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XGBoost model structure</a:t>
              </a:r>
            </a:p>
          </p:txBody>
        </p:sp>
      </p:grpSp>
    </p:spTree>
    <p:extLst>
      <p:ext uri="{BB962C8B-B14F-4D97-AF65-F5344CB8AC3E}">
        <p14:creationId xmlns:p14="http://schemas.microsoft.com/office/powerpoint/2010/main" val="16723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How it works</a:t>
            </a:r>
            <a:endParaRPr lang="zh-CN" altLang="en-US" sz="1200" b="1" dirty="0">
              <a:solidFill>
                <a:schemeClr val="tx1">
                  <a:lumMod val="85000"/>
                  <a:lumOff val="15000"/>
                </a:schemeClr>
              </a:solidFill>
            </a:endParaRPr>
          </a:p>
        </p:txBody>
      </p:sp>
      <p:grpSp>
        <p:nvGrpSpPr>
          <p:cNvPr id="23" name="组合 22">
            <a:extLst>
              <a:ext uri="{FF2B5EF4-FFF2-40B4-BE49-F238E27FC236}">
                <a16:creationId xmlns:a16="http://schemas.microsoft.com/office/drawing/2014/main" id="{A5D30DC3-A1EE-DB3E-448E-99AF15FA9478}"/>
              </a:ext>
            </a:extLst>
          </p:cNvPr>
          <p:cNvGrpSpPr/>
          <p:nvPr/>
        </p:nvGrpSpPr>
        <p:grpSpPr>
          <a:xfrm>
            <a:off x="1215068" y="1273832"/>
            <a:ext cx="4759046" cy="1845507"/>
            <a:chOff x="2089008" y="892836"/>
            <a:chExt cx="4759046" cy="1845507"/>
          </a:xfrm>
        </p:grpSpPr>
        <p:sp>
          <p:nvSpPr>
            <p:cNvPr id="25" name="矩形 24">
              <a:extLst>
                <a:ext uri="{FF2B5EF4-FFF2-40B4-BE49-F238E27FC236}">
                  <a16:creationId xmlns:a16="http://schemas.microsoft.com/office/drawing/2014/main" id="{F527DB3C-043A-6EBE-E055-C154EBDAF7D4}"/>
                </a:ext>
              </a:extLst>
            </p:cNvPr>
            <p:cNvSpPr/>
            <p:nvPr/>
          </p:nvSpPr>
          <p:spPr>
            <a:xfrm>
              <a:off x="2089008" y="1530028"/>
              <a:ext cx="1480458" cy="11756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FA7501A-3057-8577-CD75-6E78C332398A}"/>
                </a:ext>
              </a:extLst>
            </p:cNvPr>
            <p:cNvGrpSpPr/>
            <p:nvPr/>
          </p:nvGrpSpPr>
          <p:grpSpPr>
            <a:xfrm>
              <a:off x="4794179" y="1530028"/>
              <a:ext cx="1436920" cy="1208315"/>
              <a:chOff x="8218712" y="3428998"/>
              <a:chExt cx="1436920" cy="1208315"/>
            </a:xfrm>
          </p:grpSpPr>
          <p:sp>
            <p:nvSpPr>
              <p:cNvPr id="36" name="矩形 35">
                <a:extLst>
                  <a:ext uri="{FF2B5EF4-FFF2-40B4-BE49-F238E27FC236}">
                    <a16:creationId xmlns:a16="http://schemas.microsoft.com/office/drawing/2014/main" id="{73994E22-1FD6-90D7-0F24-61BC9D7E9ED5}"/>
                  </a:ext>
                </a:extLst>
              </p:cNvPr>
              <p:cNvSpPr/>
              <p:nvPr/>
            </p:nvSpPr>
            <p:spPr>
              <a:xfrm>
                <a:off x="8218713" y="3429000"/>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B711DE9-9DBF-08F5-2A3B-5660582788F8}"/>
                  </a:ext>
                </a:extLst>
              </p:cNvPr>
              <p:cNvSpPr/>
              <p:nvPr/>
            </p:nvSpPr>
            <p:spPr>
              <a:xfrm>
                <a:off x="8697686" y="342899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AC5A86C-E67F-F2D2-5C9D-2B3D68B4FC1A}"/>
                  </a:ext>
                </a:extLst>
              </p:cNvPr>
              <p:cNvSpPr/>
              <p:nvPr/>
            </p:nvSpPr>
            <p:spPr>
              <a:xfrm>
                <a:off x="8218712"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2E42AA1-BF25-C0A1-89F5-AC8C65CF3160}"/>
                  </a:ext>
                </a:extLst>
              </p:cNvPr>
              <p:cNvSpPr/>
              <p:nvPr/>
            </p:nvSpPr>
            <p:spPr>
              <a:xfrm>
                <a:off x="9176658" y="342899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CB4FB68-ADAA-76A0-D6B6-BDC514C96E07}"/>
                  </a:ext>
                </a:extLst>
              </p:cNvPr>
              <p:cNvSpPr/>
              <p:nvPr/>
            </p:nvSpPr>
            <p:spPr>
              <a:xfrm>
                <a:off x="8697686"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B09577C-F7E8-AEA6-3555-125BE57B3317}"/>
                  </a:ext>
                </a:extLst>
              </p:cNvPr>
              <p:cNvSpPr/>
              <p:nvPr/>
            </p:nvSpPr>
            <p:spPr>
              <a:xfrm>
                <a:off x="9176659" y="383176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0C1B78-3431-3752-B7BD-4F2DBE679803}"/>
                  </a:ext>
                </a:extLst>
              </p:cNvPr>
              <p:cNvSpPr/>
              <p:nvPr/>
            </p:nvSpPr>
            <p:spPr>
              <a:xfrm>
                <a:off x="8697686"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12722D6-AA83-7057-7A19-D6AEF29CD838}"/>
                  </a:ext>
                </a:extLst>
              </p:cNvPr>
              <p:cNvSpPr/>
              <p:nvPr/>
            </p:nvSpPr>
            <p:spPr>
              <a:xfrm>
                <a:off x="8218713"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4878846-BBFB-BB93-E59E-F1C23346241A}"/>
                  </a:ext>
                </a:extLst>
              </p:cNvPr>
              <p:cNvSpPr/>
              <p:nvPr/>
            </p:nvSpPr>
            <p:spPr>
              <a:xfrm>
                <a:off x="9176657" y="423453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1" name="箭头: 上弧形 30">
              <a:extLst>
                <a:ext uri="{FF2B5EF4-FFF2-40B4-BE49-F238E27FC236}">
                  <a16:creationId xmlns:a16="http://schemas.microsoft.com/office/drawing/2014/main" id="{C93AC9B4-FEA5-CA69-30D7-2D76896DC395}"/>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pic>
          <p:nvPicPr>
            <p:cNvPr id="32" name="图形 31" descr="研究 轮廓">
              <a:extLst>
                <a:ext uri="{FF2B5EF4-FFF2-40B4-BE49-F238E27FC236}">
                  <a16:creationId xmlns:a16="http://schemas.microsoft.com/office/drawing/2014/main" id="{CE110029-A4B2-11AA-4220-91054EAD9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0112" y="1827299"/>
              <a:ext cx="594227" cy="594227"/>
            </a:xfrm>
            <a:prstGeom prst="rect">
              <a:avLst/>
            </a:prstGeom>
          </p:spPr>
        </p:pic>
        <p:sp>
          <p:nvSpPr>
            <p:cNvPr id="33" name="文本框 32">
              <a:extLst>
                <a:ext uri="{FF2B5EF4-FFF2-40B4-BE49-F238E27FC236}">
                  <a16:creationId xmlns:a16="http://schemas.microsoft.com/office/drawing/2014/main" id="{EBF20964-EBAD-DBA2-8215-6896CEA8D1F7}"/>
                </a:ext>
              </a:extLst>
            </p:cNvPr>
            <p:cNvSpPr txBox="1"/>
            <p:nvPr/>
          </p:nvSpPr>
          <p:spPr>
            <a:xfrm>
              <a:off x="2195195" y="1108389"/>
              <a:ext cx="1399396" cy="415498"/>
            </a:xfrm>
            <a:prstGeom prst="rect">
              <a:avLst/>
            </a:prstGeom>
            <a:noFill/>
          </p:spPr>
          <p:txBody>
            <a:bodyPr wrap="square" rtlCol="0">
              <a:spAutoFit/>
            </a:bodyPr>
            <a:lstStyle/>
            <a:p>
              <a:r>
                <a:rPr lang="nn-NO" altLang="zh-CN" sz="1050" b="1" dirty="0"/>
                <a:t>Snow depth</a:t>
              </a:r>
            </a:p>
            <a:p>
              <a:r>
                <a:rPr lang="nn-NO" altLang="zh-CN" sz="1050" b="1" dirty="0"/>
                <a:t>ERA5 Land (9km)</a:t>
              </a:r>
              <a:endParaRPr lang="zh-CN" altLang="en-US" sz="1050" b="1" dirty="0"/>
            </a:p>
          </p:txBody>
        </p:sp>
        <p:sp>
          <p:nvSpPr>
            <p:cNvPr id="34" name="文本框 33">
              <a:extLst>
                <a:ext uri="{FF2B5EF4-FFF2-40B4-BE49-F238E27FC236}">
                  <a16:creationId xmlns:a16="http://schemas.microsoft.com/office/drawing/2014/main" id="{9AEB7EB7-BA93-D039-5EF9-1FE89853016B}"/>
                </a:ext>
              </a:extLst>
            </p:cNvPr>
            <p:cNvSpPr txBox="1"/>
            <p:nvPr/>
          </p:nvSpPr>
          <p:spPr>
            <a:xfrm>
              <a:off x="4881141" y="1105707"/>
              <a:ext cx="1966913" cy="415498"/>
            </a:xfrm>
            <a:prstGeom prst="rect">
              <a:avLst/>
            </a:prstGeom>
            <a:noFill/>
          </p:spPr>
          <p:txBody>
            <a:bodyPr wrap="square" rtlCol="0">
              <a:spAutoFit/>
            </a:bodyPr>
            <a:lstStyle/>
            <a:p>
              <a:r>
                <a:rPr lang="nn-NO" altLang="zh-CN" sz="1050" b="1" dirty="0"/>
                <a:t>Snow depth </a:t>
              </a:r>
              <a:endParaRPr lang="en-US" altLang="zh-CN" sz="1050" b="1" dirty="0"/>
            </a:p>
            <a:p>
              <a:r>
                <a:rPr lang="en-US" altLang="zh-CN" sz="1050" b="1" dirty="0"/>
                <a:t>Sub-grid distribution</a:t>
              </a:r>
              <a:endParaRPr lang="nn-NO" altLang="zh-CN" sz="1050" b="1" dirty="0"/>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6779856-41B9-23FD-C7B0-5240ADDDC377}"/>
                  </a:ext>
                </a:extLst>
              </p:cNvPr>
              <p:cNvSpPr txBox="1"/>
              <p:nvPr/>
            </p:nvSpPr>
            <p:spPr>
              <a:xfrm>
                <a:off x="1823002" y="231379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46" name="文本框 45">
                <a:extLst>
                  <a:ext uri="{FF2B5EF4-FFF2-40B4-BE49-F238E27FC236}">
                    <a16:creationId xmlns:a16="http://schemas.microsoft.com/office/drawing/2014/main" id="{76779856-41B9-23FD-C7B0-5240ADDDC377}"/>
                  </a:ext>
                </a:extLst>
              </p:cNvPr>
              <p:cNvSpPr txBox="1">
                <a:spLocks noRot="1" noChangeAspect="1" noMove="1" noResize="1" noEditPoints="1" noAdjustHandles="1" noChangeArrowheads="1" noChangeShapeType="1" noTextEdit="1"/>
              </p:cNvSpPr>
              <p:nvPr/>
            </p:nvSpPr>
            <p:spPr>
              <a:xfrm>
                <a:off x="1823002" y="2313797"/>
                <a:ext cx="196977" cy="276999"/>
              </a:xfrm>
              <a:prstGeom prst="rect">
                <a:avLst/>
              </a:prstGeom>
              <a:blipFill>
                <a:blip r:embed="rId7"/>
                <a:stretch>
                  <a:fillRect l="-25000" r="-2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84EE25B-5B23-90F8-59CB-C23F8005DCB8}"/>
                  </a:ext>
                </a:extLst>
              </p:cNvPr>
              <p:cNvSpPr txBox="1"/>
              <p:nvPr/>
            </p:nvSpPr>
            <p:spPr>
              <a:xfrm>
                <a:off x="3939043" y="2055467"/>
                <a:ext cx="42383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1</m:t>
                          </m:r>
                        </m:sub>
                      </m:sSub>
                    </m:oMath>
                  </m:oMathPara>
                </a14:m>
                <a:endParaRPr lang="zh-CN" altLang="en-US" sz="1100" dirty="0"/>
              </a:p>
            </p:txBody>
          </p:sp>
        </mc:Choice>
        <mc:Fallback xmlns="">
          <p:sp>
            <p:nvSpPr>
              <p:cNvPr id="47" name="文本框 46">
                <a:extLst>
                  <a:ext uri="{FF2B5EF4-FFF2-40B4-BE49-F238E27FC236}">
                    <a16:creationId xmlns:a16="http://schemas.microsoft.com/office/drawing/2014/main" id="{884EE25B-5B23-90F8-59CB-C23F8005DCB8}"/>
                  </a:ext>
                </a:extLst>
              </p:cNvPr>
              <p:cNvSpPr txBox="1">
                <a:spLocks noRot="1" noChangeAspect="1" noMove="1" noResize="1" noEditPoints="1" noAdjustHandles="1" noChangeArrowheads="1" noChangeShapeType="1" noTextEdit="1"/>
              </p:cNvSpPr>
              <p:nvPr/>
            </p:nvSpPr>
            <p:spPr>
              <a:xfrm>
                <a:off x="3939043" y="2055467"/>
                <a:ext cx="423834" cy="169277"/>
              </a:xfrm>
              <a:prstGeom prst="rect">
                <a:avLst/>
              </a:prstGeom>
              <a:blipFill>
                <a:blip r:embed="rId8"/>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24CFF67-F121-E59E-11D8-FA6CE6DEEECD}"/>
                  </a:ext>
                </a:extLst>
              </p:cNvPr>
              <p:cNvSpPr txBox="1"/>
              <p:nvPr/>
            </p:nvSpPr>
            <p:spPr>
              <a:xfrm>
                <a:off x="4440934"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2</m:t>
                          </m:r>
                        </m:sub>
                      </m:sSub>
                    </m:oMath>
                  </m:oMathPara>
                </a14:m>
                <a:endParaRPr lang="zh-CN" altLang="en-US" sz="1100" dirty="0"/>
              </a:p>
            </p:txBody>
          </p:sp>
        </mc:Choice>
        <mc:Fallback xmlns="">
          <p:sp>
            <p:nvSpPr>
              <p:cNvPr id="48" name="文本框 47">
                <a:extLst>
                  <a:ext uri="{FF2B5EF4-FFF2-40B4-BE49-F238E27FC236}">
                    <a16:creationId xmlns:a16="http://schemas.microsoft.com/office/drawing/2014/main" id="{924CFF67-F121-E59E-11D8-FA6CE6DEEECD}"/>
                  </a:ext>
                </a:extLst>
              </p:cNvPr>
              <p:cNvSpPr txBox="1">
                <a:spLocks noRot="1" noChangeAspect="1" noMove="1" noResize="1" noEditPoints="1" noAdjustHandles="1" noChangeArrowheads="1" noChangeShapeType="1" noTextEdit="1"/>
              </p:cNvSpPr>
              <p:nvPr/>
            </p:nvSpPr>
            <p:spPr>
              <a:xfrm>
                <a:off x="4440934" y="2053538"/>
                <a:ext cx="427105" cy="169277"/>
              </a:xfrm>
              <a:prstGeom prst="rect">
                <a:avLst/>
              </a:prstGeom>
              <a:blipFill>
                <a:blip r:embed="rId9"/>
                <a:stretch>
                  <a:fillRect l="-7042" r="-14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F430EA-C939-A5AD-4C4F-EAD0342BFC84}"/>
                  </a:ext>
                </a:extLst>
              </p:cNvPr>
              <p:cNvSpPr txBox="1"/>
              <p:nvPr/>
            </p:nvSpPr>
            <p:spPr>
              <a:xfrm>
                <a:off x="4914522"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3</m:t>
                          </m:r>
                        </m:sub>
                      </m:sSub>
                    </m:oMath>
                  </m:oMathPara>
                </a14:m>
                <a:endParaRPr lang="zh-CN" altLang="en-US" sz="1100" dirty="0"/>
              </a:p>
            </p:txBody>
          </p:sp>
        </mc:Choice>
        <mc:Fallback xmlns="">
          <p:sp>
            <p:nvSpPr>
              <p:cNvPr id="49" name="文本框 48">
                <a:extLst>
                  <a:ext uri="{FF2B5EF4-FFF2-40B4-BE49-F238E27FC236}">
                    <a16:creationId xmlns:a16="http://schemas.microsoft.com/office/drawing/2014/main" id="{CFF430EA-C939-A5AD-4C4F-EAD0342BFC84}"/>
                  </a:ext>
                </a:extLst>
              </p:cNvPr>
              <p:cNvSpPr txBox="1">
                <a:spLocks noRot="1" noChangeAspect="1" noMove="1" noResize="1" noEditPoints="1" noAdjustHandles="1" noChangeArrowheads="1" noChangeShapeType="1" noTextEdit="1"/>
              </p:cNvSpPr>
              <p:nvPr/>
            </p:nvSpPr>
            <p:spPr>
              <a:xfrm>
                <a:off x="4914522" y="2053538"/>
                <a:ext cx="427105" cy="169277"/>
              </a:xfrm>
              <a:prstGeom prst="rect">
                <a:avLst/>
              </a:prstGeom>
              <a:blipFill>
                <a:blip r:embed="rId10"/>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307B5B-DDE4-BF11-67B4-F5375C137AF6}"/>
                  </a:ext>
                </a:extLst>
              </p:cNvPr>
              <p:cNvSpPr txBox="1"/>
              <p:nvPr/>
            </p:nvSpPr>
            <p:spPr>
              <a:xfrm>
                <a:off x="3939043" y="2427121"/>
                <a:ext cx="421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4</m:t>
                          </m:r>
                        </m:sub>
                      </m:sSub>
                    </m:oMath>
                  </m:oMathPara>
                </a14:m>
                <a:endParaRPr lang="zh-CN" altLang="en-US" sz="1100" dirty="0"/>
              </a:p>
            </p:txBody>
          </p:sp>
        </mc:Choice>
        <mc:Fallback xmlns="">
          <p:sp>
            <p:nvSpPr>
              <p:cNvPr id="50" name="文本框 49">
                <a:extLst>
                  <a:ext uri="{FF2B5EF4-FFF2-40B4-BE49-F238E27FC236}">
                    <a16:creationId xmlns:a16="http://schemas.microsoft.com/office/drawing/2014/main" id="{70307B5B-DDE4-BF11-67B4-F5375C137AF6}"/>
                  </a:ext>
                </a:extLst>
              </p:cNvPr>
              <p:cNvSpPr txBox="1">
                <a:spLocks noRot="1" noChangeAspect="1" noMove="1" noResize="1" noEditPoints="1" noAdjustHandles="1" noChangeArrowheads="1" noChangeShapeType="1" noTextEdit="1"/>
              </p:cNvSpPr>
              <p:nvPr/>
            </p:nvSpPr>
            <p:spPr>
              <a:xfrm>
                <a:off x="3939043" y="2427121"/>
                <a:ext cx="421077" cy="169277"/>
              </a:xfrm>
              <a:prstGeom prst="rect">
                <a:avLst/>
              </a:prstGeom>
              <a:blipFill>
                <a:blip r:embed="rId11"/>
                <a:stretch>
                  <a:fillRect l="-7246" r="-289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8F53C3-4632-2B21-88DE-D58597209280}"/>
                  </a:ext>
                </a:extLst>
              </p:cNvPr>
              <p:cNvSpPr txBox="1"/>
              <p:nvPr/>
            </p:nvSpPr>
            <p:spPr>
              <a:xfrm>
                <a:off x="4440934"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5</m:t>
                          </m:r>
                        </m:sub>
                      </m:sSub>
                    </m:oMath>
                  </m:oMathPara>
                </a14:m>
                <a:endParaRPr lang="zh-CN" altLang="en-US" sz="1100" dirty="0"/>
              </a:p>
            </p:txBody>
          </p:sp>
        </mc:Choice>
        <mc:Fallback xmlns="">
          <p:sp>
            <p:nvSpPr>
              <p:cNvPr id="51" name="文本框 50">
                <a:extLst>
                  <a:ext uri="{FF2B5EF4-FFF2-40B4-BE49-F238E27FC236}">
                    <a16:creationId xmlns:a16="http://schemas.microsoft.com/office/drawing/2014/main" id="{0B8F53C3-4632-2B21-88DE-D58597209280}"/>
                  </a:ext>
                </a:extLst>
              </p:cNvPr>
              <p:cNvSpPr txBox="1">
                <a:spLocks noRot="1" noChangeAspect="1" noMove="1" noResize="1" noEditPoints="1" noAdjustHandles="1" noChangeArrowheads="1" noChangeShapeType="1" noTextEdit="1"/>
              </p:cNvSpPr>
              <p:nvPr/>
            </p:nvSpPr>
            <p:spPr>
              <a:xfrm>
                <a:off x="4440934" y="2425192"/>
                <a:ext cx="427105" cy="169277"/>
              </a:xfrm>
              <a:prstGeom prst="rect">
                <a:avLst/>
              </a:prstGeom>
              <a:blipFill>
                <a:blip r:embed="rId12"/>
                <a:stretch>
                  <a:fillRect l="-7042" r="-28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728D6ED-6F4A-C299-C83A-A7BE09AF7CC1}"/>
                  </a:ext>
                </a:extLst>
              </p:cNvPr>
              <p:cNvSpPr txBox="1"/>
              <p:nvPr/>
            </p:nvSpPr>
            <p:spPr>
              <a:xfrm>
                <a:off x="4914522"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6</m:t>
                          </m:r>
                        </m:sub>
                      </m:sSub>
                    </m:oMath>
                  </m:oMathPara>
                </a14:m>
                <a:endParaRPr lang="zh-CN" altLang="en-US" sz="1100" dirty="0"/>
              </a:p>
            </p:txBody>
          </p:sp>
        </mc:Choice>
        <mc:Fallback xmlns="">
          <p:sp>
            <p:nvSpPr>
              <p:cNvPr id="52" name="文本框 51">
                <a:extLst>
                  <a:ext uri="{FF2B5EF4-FFF2-40B4-BE49-F238E27FC236}">
                    <a16:creationId xmlns:a16="http://schemas.microsoft.com/office/drawing/2014/main" id="{8728D6ED-6F4A-C299-C83A-A7BE09AF7CC1}"/>
                  </a:ext>
                </a:extLst>
              </p:cNvPr>
              <p:cNvSpPr txBox="1">
                <a:spLocks noRot="1" noChangeAspect="1" noMove="1" noResize="1" noEditPoints="1" noAdjustHandles="1" noChangeArrowheads="1" noChangeShapeType="1" noTextEdit="1"/>
              </p:cNvSpPr>
              <p:nvPr/>
            </p:nvSpPr>
            <p:spPr>
              <a:xfrm>
                <a:off x="4914522" y="2425192"/>
                <a:ext cx="427105" cy="169277"/>
              </a:xfrm>
              <a:prstGeom prst="rect">
                <a:avLst/>
              </a:prstGeom>
              <a:blipFill>
                <a:blip r:embed="rId13"/>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BC1E97-E1A5-C663-BDDF-DEEC358A33C6}"/>
                  </a:ext>
                </a:extLst>
              </p:cNvPr>
              <p:cNvSpPr txBox="1"/>
              <p:nvPr/>
            </p:nvSpPr>
            <p:spPr>
              <a:xfrm>
                <a:off x="3933776" y="2805714"/>
                <a:ext cx="42710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7</m:t>
                          </m:r>
                        </m:sub>
                      </m:sSub>
                    </m:oMath>
                  </m:oMathPara>
                </a14:m>
                <a:endParaRPr lang="zh-CN" altLang="en-US" sz="1100" dirty="0"/>
              </a:p>
            </p:txBody>
          </p:sp>
        </mc:Choice>
        <mc:Fallback xmlns="">
          <p:sp>
            <p:nvSpPr>
              <p:cNvPr id="53" name="文本框 52">
                <a:extLst>
                  <a:ext uri="{FF2B5EF4-FFF2-40B4-BE49-F238E27FC236}">
                    <a16:creationId xmlns:a16="http://schemas.microsoft.com/office/drawing/2014/main" id="{64BC1E97-E1A5-C663-BDDF-DEEC358A33C6}"/>
                  </a:ext>
                </a:extLst>
              </p:cNvPr>
              <p:cNvSpPr txBox="1">
                <a:spLocks noRot="1" noChangeAspect="1" noMove="1" noResize="1" noEditPoints="1" noAdjustHandles="1" noChangeArrowheads="1" noChangeShapeType="1" noTextEdit="1"/>
              </p:cNvSpPr>
              <p:nvPr/>
            </p:nvSpPr>
            <p:spPr>
              <a:xfrm>
                <a:off x="3933776" y="2805714"/>
                <a:ext cx="427104" cy="169277"/>
              </a:xfrm>
              <a:prstGeom prst="rect">
                <a:avLst/>
              </a:prstGeom>
              <a:blipFill>
                <a:blip r:embed="rId14"/>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756C8B5-9AEF-A97C-BE95-F530E8F57763}"/>
                  </a:ext>
                </a:extLst>
              </p:cNvPr>
              <p:cNvSpPr txBox="1"/>
              <p:nvPr/>
            </p:nvSpPr>
            <p:spPr>
              <a:xfrm>
                <a:off x="4566295" y="2803785"/>
                <a:ext cx="14427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n-NO" altLang="zh-CN" sz="1100" b="0" i="1" smtClean="0">
                          <a:latin typeface="Cambria Math" panose="02040503050406030204" pitchFamily="18" charset="0"/>
                        </a:rPr>
                        <m:t>…</m:t>
                      </m:r>
                    </m:oMath>
                  </m:oMathPara>
                </a14:m>
                <a:endParaRPr lang="zh-CN" altLang="en-US" sz="1100" dirty="0"/>
              </a:p>
            </p:txBody>
          </p:sp>
        </mc:Choice>
        <mc:Fallback xmlns="">
          <p:sp>
            <p:nvSpPr>
              <p:cNvPr id="54" name="文本框 53">
                <a:extLst>
                  <a:ext uri="{FF2B5EF4-FFF2-40B4-BE49-F238E27FC236}">
                    <a16:creationId xmlns:a16="http://schemas.microsoft.com/office/drawing/2014/main" id="{6756C8B5-9AEF-A97C-BE95-F530E8F57763}"/>
                  </a:ext>
                </a:extLst>
              </p:cNvPr>
              <p:cNvSpPr txBox="1">
                <a:spLocks noRot="1" noChangeAspect="1" noMove="1" noResize="1" noEditPoints="1" noAdjustHandles="1" noChangeArrowheads="1" noChangeShapeType="1" noTextEdit="1"/>
              </p:cNvSpPr>
              <p:nvPr/>
            </p:nvSpPr>
            <p:spPr>
              <a:xfrm>
                <a:off x="4566295" y="2803785"/>
                <a:ext cx="144270" cy="16927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BC4580-2291-481F-6253-6BC98C40F219}"/>
                  </a:ext>
                </a:extLst>
              </p:cNvPr>
              <p:cNvSpPr txBox="1"/>
              <p:nvPr/>
            </p:nvSpPr>
            <p:spPr>
              <a:xfrm>
                <a:off x="4909255" y="2803785"/>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55" name="文本框 54">
                <a:extLst>
                  <a:ext uri="{FF2B5EF4-FFF2-40B4-BE49-F238E27FC236}">
                    <a16:creationId xmlns:a16="http://schemas.microsoft.com/office/drawing/2014/main" id="{B2BC4580-2291-481F-6253-6BC98C40F219}"/>
                  </a:ext>
                </a:extLst>
              </p:cNvPr>
              <p:cNvSpPr txBox="1">
                <a:spLocks noRot="1" noChangeAspect="1" noMove="1" noResize="1" noEditPoints="1" noAdjustHandles="1" noChangeArrowheads="1" noChangeShapeType="1" noTextEdit="1"/>
              </p:cNvSpPr>
              <p:nvPr/>
            </p:nvSpPr>
            <p:spPr>
              <a:xfrm>
                <a:off x="4909255" y="2803785"/>
                <a:ext cx="408189" cy="169277"/>
              </a:xfrm>
              <a:prstGeom prst="rect">
                <a:avLst/>
              </a:prstGeom>
              <a:blipFill>
                <a:blip r:embed="rId16"/>
                <a:stretch>
                  <a:fillRect l="-7463" r="-298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5557180-DD42-461F-F218-64C52D33CDE1}"/>
                  </a:ext>
                </a:extLst>
              </p:cNvPr>
              <p:cNvSpPr txBox="1"/>
              <p:nvPr/>
            </p:nvSpPr>
            <p:spPr>
              <a:xfrm>
                <a:off x="2959268" y="1462005"/>
                <a:ext cx="64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 ~ </m:t>
                      </m:r>
                      <m:r>
                        <a:rPr lang="en-US" altLang="zh-CN" sz="1200" b="0" i="1" smtClean="0">
                          <a:latin typeface="Cambria Math" panose="02040503050406030204" pitchFamily="18" charset="0"/>
                        </a:rPr>
                        <m:t>𝐹</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𝑋</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55557180-DD42-461F-F218-64C52D33CDE1}"/>
                  </a:ext>
                </a:extLst>
              </p:cNvPr>
              <p:cNvSpPr txBox="1">
                <a:spLocks noRot="1" noChangeAspect="1" noMove="1" noResize="1" noEditPoints="1" noAdjustHandles="1" noChangeArrowheads="1" noChangeShapeType="1" noTextEdit="1"/>
              </p:cNvSpPr>
              <p:nvPr/>
            </p:nvSpPr>
            <p:spPr>
              <a:xfrm>
                <a:off x="2959268" y="1462005"/>
                <a:ext cx="640303" cy="184666"/>
              </a:xfrm>
              <a:prstGeom prst="rect">
                <a:avLst/>
              </a:prstGeom>
              <a:blipFill>
                <a:blip r:embed="rId17"/>
                <a:stretch>
                  <a:fillRect l="-4762" b="-26667"/>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3916D0D1-285E-850B-25C7-7816215046C1}"/>
              </a:ext>
            </a:extLst>
          </p:cNvPr>
          <p:cNvGrpSpPr/>
          <p:nvPr/>
        </p:nvGrpSpPr>
        <p:grpSpPr>
          <a:xfrm>
            <a:off x="688473" y="4419423"/>
            <a:ext cx="3851855" cy="2800767"/>
            <a:chOff x="805724" y="3865344"/>
            <a:chExt cx="3851855" cy="2800767"/>
          </a:xfrm>
        </p:grpSpPr>
        <p:pic>
          <p:nvPicPr>
            <p:cNvPr id="65" name="图片 64">
              <a:extLst>
                <a:ext uri="{FF2B5EF4-FFF2-40B4-BE49-F238E27FC236}">
                  <a16:creationId xmlns:a16="http://schemas.microsoft.com/office/drawing/2014/main" id="{DF17EA07-F3DA-EDD8-B7DC-39E0AA05ECF6}"/>
                </a:ext>
              </a:extLst>
            </p:cNvPr>
            <p:cNvPicPr>
              <a:picLocks noChangeAspect="1"/>
            </p:cNvPicPr>
            <p:nvPr/>
          </p:nvPicPr>
          <p:blipFill>
            <a:blip r:embed="rId18"/>
            <a:stretch>
              <a:fillRect/>
            </a:stretch>
          </p:blipFill>
          <p:spPr>
            <a:xfrm>
              <a:off x="805724" y="4175118"/>
              <a:ext cx="2637855" cy="454556"/>
            </a:xfrm>
            <a:prstGeom prst="rect">
              <a:avLst/>
            </a:prstGeom>
          </p:spPr>
        </p:pic>
        <p:sp>
          <p:nvSpPr>
            <p:cNvPr id="67" name="文本框 66">
              <a:extLst>
                <a:ext uri="{FF2B5EF4-FFF2-40B4-BE49-F238E27FC236}">
                  <a16:creationId xmlns:a16="http://schemas.microsoft.com/office/drawing/2014/main" id="{3D016F47-95BA-D494-F4DC-960432F20FA0}"/>
                </a:ext>
              </a:extLst>
            </p:cNvPr>
            <p:cNvSpPr txBox="1">
              <a:spLocks/>
            </p:cNvSpPr>
            <p:nvPr/>
          </p:nvSpPr>
          <p:spPr>
            <a:xfrm>
              <a:off x="937525" y="3865344"/>
              <a:ext cx="3720054" cy="2800767"/>
            </a:xfrm>
            <a:prstGeom prst="rect">
              <a:avLst/>
            </a:prstGeom>
            <a:noFill/>
          </p:spPr>
          <p:txBody>
            <a:bodyPr wrap="square" rtlCol="0">
              <a:spAutoFit/>
            </a:bodyPr>
            <a:lstStyle/>
            <a:p>
              <a:r>
                <a:rPr lang="en-US" altLang="zh-CN" sz="1400" b="1" dirty="0"/>
                <a:t>De-trend</a:t>
              </a:r>
            </a:p>
            <a:p>
              <a:pPr marL="342900" indent="-342900">
                <a:buAutoNum type="arabicParenBoth"/>
              </a:pPr>
              <a:endParaRPr lang="en-US" altLang="zh-CN" sz="1400" dirty="0"/>
            </a:p>
            <a:p>
              <a:endParaRPr lang="en-US" altLang="zh-CN" sz="1400" dirty="0"/>
            </a:p>
            <a:p>
              <a:r>
                <a:rPr lang="en-US" altLang="zh-CN" sz="1400" b="1" dirty="0"/>
                <a:t>Downscaling (XGBoost Regressor)</a:t>
              </a:r>
            </a:p>
            <a:p>
              <a:endParaRPr lang="en-US" altLang="zh-CN" sz="1400" b="1" dirty="0"/>
            </a:p>
            <a:p>
              <a:r>
                <a:rPr lang="en-US" altLang="zh-CN" sz="1200" dirty="0"/>
                <a:t>The predictor features are chosen and pre-pressed to explain the local variability of snow distribution.</a:t>
              </a:r>
            </a:p>
            <a:p>
              <a:endParaRPr lang="en-US" altLang="zh-CN" sz="1400" dirty="0"/>
            </a:p>
            <a:p>
              <a:r>
                <a:rPr lang="en-US" altLang="zh-CN" sz="1400" b="1" dirty="0"/>
                <a:t>Re-trend (anytime, anywhere)</a:t>
              </a:r>
            </a:p>
            <a:p>
              <a:r>
                <a:rPr lang="en-US" altLang="zh-CN" sz="1400" dirty="0"/>
                <a:t>    </a:t>
              </a:r>
            </a:p>
            <a:p>
              <a:r>
                <a:rPr lang="en-US" altLang="zh-CN" sz="1400" dirty="0"/>
                <a:t>	</a:t>
              </a:r>
            </a:p>
            <a:p>
              <a:endParaRPr lang="en-US" altLang="zh-CN" sz="1400"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1212ADD-CC6D-19BE-2D73-D396F316ABE9}"/>
                    </a:ext>
                  </a:extLst>
                </p:cNvPr>
                <p:cNvSpPr txBox="1"/>
                <p:nvPr/>
              </p:nvSpPr>
              <p:spPr>
                <a:xfrm>
                  <a:off x="1010973" y="5995743"/>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70" name="文本框 69">
                  <a:extLst>
                    <a:ext uri="{FF2B5EF4-FFF2-40B4-BE49-F238E27FC236}">
                      <a16:creationId xmlns:a16="http://schemas.microsoft.com/office/drawing/2014/main" id="{91212ADD-CC6D-19BE-2D73-D396F316ABE9}"/>
                    </a:ext>
                  </a:extLst>
                </p:cNvPr>
                <p:cNvSpPr txBox="1">
                  <a:spLocks noRot="1" noChangeAspect="1" noMove="1" noResize="1" noEditPoints="1" noAdjustHandles="1" noChangeArrowheads="1" noChangeShapeType="1" noTextEdit="1"/>
                </p:cNvSpPr>
                <p:nvPr/>
              </p:nvSpPr>
              <p:spPr>
                <a:xfrm>
                  <a:off x="1010973" y="5995743"/>
                  <a:ext cx="408189" cy="169277"/>
                </a:xfrm>
                <a:prstGeom prst="rect">
                  <a:avLst/>
                </a:prstGeom>
                <a:blipFill>
                  <a:blip r:embed="rId21"/>
                  <a:stretch>
                    <a:fillRect l="-7463" r="-2985" b="-28571"/>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5252C0A1-70BA-10CE-8132-A24C79130623}"/>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2" name="组合 21">
            <a:extLst>
              <a:ext uri="{FF2B5EF4-FFF2-40B4-BE49-F238E27FC236}">
                <a16:creationId xmlns:a16="http://schemas.microsoft.com/office/drawing/2014/main" id="{F9148520-8C69-5CC4-8C60-ED5172D981C4}"/>
              </a:ext>
            </a:extLst>
          </p:cNvPr>
          <p:cNvGrpSpPr/>
          <p:nvPr/>
        </p:nvGrpSpPr>
        <p:grpSpPr>
          <a:xfrm>
            <a:off x="4043449" y="3197875"/>
            <a:ext cx="1344170" cy="1168686"/>
            <a:chOff x="5020344" y="5501906"/>
            <a:chExt cx="1344170" cy="1168686"/>
          </a:xfrm>
        </p:grpSpPr>
        <p:cxnSp>
          <p:nvCxnSpPr>
            <p:cNvPr id="3" name="直接箭头连接符 2">
              <a:extLst>
                <a:ext uri="{FF2B5EF4-FFF2-40B4-BE49-F238E27FC236}">
                  <a16:creationId xmlns:a16="http://schemas.microsoft.com/office/drawing/2014/main" id="{0B5BB4D7-61CB-C149-61D2-DFAB9A672715}"/>
                </a:ext>
              </a:extLst>
            </p:cNvPr>
            <p:cNvCxnSpPr>
              <a:cxnSpLocks/>
            </p:cNvCxnSpPr>
            <p:nvPr/>
          </p:nvCxnSpPr>
          <p:spPr>
            <a:xfrm flipV="1">
              <a:off x="5020344" y="55019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直接箭头连接符 6">
              <a:extLst>
                <a:ext uri="{FF2B5EF4-FFF2-40B4-BE49-F238E27FC236}">
                  <a16:creationId xmlns:a16="http://schemas.microsoft.com/office/drawing/2014/main" id="{BCB1A79F-F0F4-A3ED-3918-118191EFF964}"/>
                </a:ext>
              </a:extLst>
            </p:cNvPr>
            <p:cNvCxnSpPr>
              <a:cxnSpLocks/>
            </p:cNvCxnSpPr>
            <p:nvPr/>
          </p:nvCxnSpPr>
          <p:spPr>
            <a:xfrm>
              <a:off x="5020344" y="63473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9F233A3-9419-CFF0-49D2-3423ECED4501}"/>
                    </a:ext>
                  </a:extLst>
                </p:cNvPr>
                <p:cNvSpPr txBox="1"/>
                <p:nvPr/>
              </p:nvSpPr>
              <p:spPr>
                <a:xfrm>
                  <a:off x="5517223" y="639359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3" name="文本框 12">
                  <a:extLst>
                    <a:ext uri="{FF2B5EF4-FFF2-40B4-BE49-F238E27FC236}">
                      <a16:creationId xmlns:a16="http://schemas.microsoft.com/office/drawing/2014/main" id="{C9F233A3-9419-CFF0-49D2-3423ECED4501}"/>
                    </a:ext>
                  </a:extLst>
                </p:cNvPr>
                <p:cNvSpPr txBox="1">
                  <a:spLocks noRot="1" noChangeAspect="1" noMove="1" noResize="1" noEditPoints="1" noAdjustHandles="1" noChangeArrowheads="1" noChangeShapeType="1" noTextEdit="1"/>
                </p:cNvSpPr>
                <p:nvPr/>
              </p:nvSpPr>
              <p:spPr>
                <a:xfrm>
                  <a:off x="5517223" y="6393593"/>
                  <a:ext cx="196977" cy="276999"/>
                </a:xfrm>
                <a:prstGeom prst="rect">
                  <a:avLst/>
                </a:prstGeom>
                <a:blipFill>
                  <a:blip r:embed="rId22"/>
                  <a:stretch>
                    <a:fillRect l="-28125" r="-21875" b="-26667"/>
                  </a:stretch>
                </a:blipFill>
              </p:spPr>
              <p:txBody>
                <a:bodyPr/>
                <a:lstStyle/>
                <a:p>
                  <a:r>
                    <a:rPr lang="zh-CN" altLang="en-US">
                      <a:noFill/>
                    </a:rPr>
                    <a:t> </a:t>
                  </a:r>
                </a:p>
              </p:txBody>
            </p:sp>
          </mc:Fallback>
        </mc:AlternateContent>
        <p:sp>
          <p:nvSpPr>
            <p:cNvPr id="14" name="任意多边形: 形状 13">
              <a:extLst>
                <a:ext uri="{FF2B5EF4-FFF2-40B4-BE49-F238E27FC236}">
                  <a16:creationId xmlns:a16="http://schemas.microsoft.com/office/drawing/2014/main" id="{A06FC228-F497-7732-B905-E4EAAD4CC9B0}"/>
                </a:ext>
              </a:extLst>
            </p:cNvPr>
            <p:cNvSpPr/>
            <p:nvPr/>
          </p:nvSpPr>
          <p:spPr>
            <a:xfrm>
              <a:off x="5083629" y="5853613"/>
              <a:ext cx="1095828" cy="452056"/>
            </a:xfrm>
            <a:custGeom>
              <a:avLst/>
              <a:gdLst>
                <a:gd name="connsiteX0" fmla="*/ 0 w 1161143"/>
                <a:gd name="connsiteY0" fmla="*/ 582401 h 582401"/>
                <a:gd name="connsiteX1" fmla="*/ 435429 w 1161143"/>
                <a:gd name="connsiteY1" fmla="*/ 255830 h 582401"/>
                <a:gd name="connsiteX2" fmla="*/ 522515 w 1161143"/>
                <a:gd name="connsiteY2" fmla="*/ 9087 h 582401"/>
                <a:gd name="connsiteX3" fmla="*/ 849086 w 1161143"/>
                <a:gd name="connsiteY3" fmla="*/ 96173 h 582401"/>
                <a:gd name="connsiteX4" fmla="*/ 1074058 w 1161143"/>
                <a:gd name="connsiteY4" fmla="*/ 495316 h 582401"/>
                <a:gd name="connsiteX5" fmla="*/ 1161143 w 1161143"/>
                <a:gd name="connsiteY5" fmla="*/ 546116 h 5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43" h="582401">
                  <a:moveTo>
                    <a:pt x="0" y="582401"/>
                  </a:moveTo>
                  <a:cubicBezTo>
                    <a:pt x="174171" y="466891"/>
                    <a:pt x="348343" y="351382"/>
                    <a:pt x="435429" y="255830"/>
                  </a:cubicBezTo>
                  <a:cubicBezTo>
                    <a:pt x="522515" y="160278"/>
                    <a:pt x="453572" y="35696"/>
                    <a:pt x="522515" y="9087"/>
                  </a:cubicBezTo>
                  <a:cubicBezTo>
                    <a:pt x="591458" y="-17522"/>
                    <a:pt x="757162" y="15135"/>
                    <a:pt x="849086" y="96173"/>
                  </a:cubicBezTo>
                  <a:cubicBezTo>
                    <a:pt x="941010" y="177211"/>
                    <a:pt x="1022049" y="420326"/>
                    <a:pt x="1074058" y="495316"/>
                  </a:cubicBezTo>
                  <a:cubicBezTo>
                    <a:pt x="1126067" y="570306"/>
                    <a:pt x="1143605" y="558211"/>
                    <a:pt x="1161143" y="546116"/>
                  </a:cubicBezTo>
                </a:path>
              </a:pathLst>
            </a:custGeom>
            <a:pattFill prst="pct10">
              <a:fgClr>
                <a:schemeClr val="accent1"/>
              </a:fgClr>
              <a:bgClr>
                <a:schemeClr val="bg1"/>
              </a:bgClr>
            </a:patt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A564019-BA72-0E09-3826-EE18CD78DD78}"/>
                </a:ext>
              </a:extLst>
            </p:cNvPr>
            <p:cNvCxnSpPr/>
            <p:nvPr/>
          </p:nvCxnSpPr>
          <p:spPr>
            <a:xfrm>
              <a:off x="5631543" y="56097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11AA15BA-3226-0211-A461-6AFF2E3854B0}"/>
              </a:ext>
            </a:extLst>
          </p:cNvPr>
          <p:cNvGrpSpPr/>
          <p:nvPr/>
        </p:nvGrpSpPr>
        <p:grpSpPr>
          <a:xfrm>
            <a:off x="1267546" y="3168791"/>
            <a:ext cx="1344170" cy="1183216"/>
            <a:chOff x="5172744" y="5654306"/>
            <a:chExt cx="1344170" cy="1183216"/>
          </a:xfrm>
        </p:grpSpPr>
        <p:cxnSp>
          <p:nvCxnSpPr>
            <p:cNvPr id="16" name="直接箭头连接符 15">
              <a:extLst>
                <a:ext uri="{FF2B5EF4-FFF2-40B4-BE49-F238E27FC236}">
                  <a16:creationId xmlns:a16="http://schemas.microsoft.com/office/drawing/2014/main" id="{3C081D56-34C3-1D9F-A79E-F3267F8AE813}"/>
                </a:ext>
              </a:extLst>
            </p:cNvPr>
            <p:cNvCxnSpPr>
              <a:cxnSpLocks/>
            </p:cNvCxnSpPr>
            <p:nvPr/>
          </p:nvCxnSpPr>
          <p:spPr>
            <a:xfrm flipV="1">
              <a:off x="5172744" y="56543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6A3707FF-5500-2CE9-E201-F36B09FC50DB}"/>
                </a:ext>
              </a:extLst>
            </p:cNvPr>
            <p:cNvCxnSpPr>
              <a:cxnSpLocks/>
            </p:cNvCxnSpPr>
            <p:nvPr/>
          </p:nvCxnSpPr>
          <p:spPr>
            <a:xfrm>
              <a:off x="5172744" y="64997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BDE778E-BE28-522C-280D-35C1DBD10268}"/>
                    </a:ext>
                  </a:extLst>
                </p:cNvPr>
                <p:cNvSpPr txBox="1"/>
                <p:nvPr/>
              </p:nvSpPr>
              <p:spPr>
                <a:xfrm>
                  <a:off x="5694661" y="656052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8" name="文本框 17">
                  <a:extLst>
                    <a:ext uri="{FF2B5EF4-FFF2-40B4-BE49-F238E27FC236}">
                      <a16:creationId xmlns:a16="http://schemas.microsoft.com/office/drawing/2014/main" id="{BBDE778E-BE28-522C-280D-35C1DBD10268}"/>
                    </a:ext>
                  </a:extLst>
                </p:cNvPr>
                <p:cNvSpPr txBox="1">
                  <a:spLocks noRot="1" noChangeAspect="1" noMove="1" noResize="1" noEditPoints="1" noAdjustHandles="1" noChangeArrowheads="1" noChangeShapeType="1" noTextEdit="1"/>
                </p:cNvSpPr>
                <p:nvPr/>
              </p:nvSpPr>
              <p:spPr>
                <a:xfrm>
                  <a:off x="5694661" y="6560523"/>
                  <a:ext cx="196977" cy="276999"/>
                </a:xfrm>
                <a:prstGeom prst="rect">
                  <a:avLst/>
                </a:prstGeom>
                <a:blipFill>
                  <a:blip r:embed="rId23"/>
                  <a:stretch>
                    <a:fillRect l="-28125" r="-21875" b="-26087"/>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460DE9E-E19C-3B41-8336-E74D5A95A037}"/>
                </a:ext>
              </a:extLst>
            </p:cNvPr>
            <p:cNvCxnSpPr/>
            <p:nvPr/>
          </p:nvCxnSpPr>
          <p:spPr>
            <a:xfrm>
              <a:off x="5783943" y="57621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68" name="组合 67">
            <a:extLst>
              <a:ext uri="{FF2B5EF4-FFF2-40B4-BE49-F238E27FC236}">
                <a16:creationId xmlns:a16="http://schemas.microsoft.com/office/drawing/2014/main" id="{4F200023-991F-A8AC-5671-EA4AF36DA16D}"/>
              </a:ext>
            </a:extLst>
          </p:cNvPr>
          <p:cNvGrpSpPr/>
          <p:nvPr/>
        </p:nvGrpSpPr>
        <p:grpSpPr>
          <a:xfrm>
            <a:off x="6697862" y="871929"/>
            <a:ext cx="5344029" cy="4809453"/>
            <a:chOff x="6453085" y="1115182"/>
            <a:chExt cx="5344029" cy="4809453"/>
          </a:xfrm>
        </p:grpSpPr>
        <p:pic>
          <p:nvPicPr>
            <p:cNvPr id="60" name="图片 59">
              <a:extLst>
                <a:ext uri="{FF2B5EF4-FFF2-40B4-BE49-F238E27FC236}">
                  <a16:creationId xmlns:a16="http://schemas.microsoft.com/office/drawing/2014/main" id="{630C7A7B-7EF4-957E-E88E-96CCEBCBF4CE}"/>
                </a:ext>
              </a:extLst>
            </p:cNvPr>
            <p:cNvPicPr>
              <a:picLocks noChangeAspect="1"/>
            </p:cNvPicPr>
            <p:nvPr/>
          </p:nvPicPr>
          <p:blipFill>
            <a:blip r:embed="rId24"/>
            <a:stretch>
              <a:fillRect/>
            </a:stretch>
          </p:blipFill>
          <p:spPr>
            <a:xfrm>
              <a:off x="6617245" y="2425192"/>
              <a:ext cx="5179869" cy="3499443"/>
            </a:xfrm>
            <a:prstGeom prst="rect">
              <a:avLst/>
            </a:prstGeom>
          </p:spPr>
        </p:pic>
        <p:pic>
          <p:nvPicPr>
            <p:cNvPr id="58" name="图片 57">
              <a:extLst>
                <a:ext uri="{FF2B5EF4-FFF2-40B4-BE49-F238E27FC236}">
                  <a16:creationId xmlns:a16="http://schemas.microsoft.com/office/drawing/2014/main" id="{D4033767-9DE6-9F90-E5D2-6EF15384C184}"/>
                </a:ext>
              </a:extLst>
            </p:cNvPr>
            <p:cNvPicPr>
              <a:picLocks noChangeAspect="1"/>
            </p:cNvPicPr>
            <p:nvPr/>
          </p:nvPicPr>
          <p:blipFill rotWithShape="1">
            <a:blip r:embed="rId25"/>
            <a:srcRect b="11189"/>
            <a:stretch/>
          </p:blipFill>
          <p:spPr>
            <a:xfrm>
              <a:off x="6453085" y="1115182"/>
              <a:ext cx="5331962" cy="1390227"/>
            </a:xfrm>
            <a:prstGeom prst="rect">
              <a:avLst/>
            </a:prstGeom>
          </p:spPr>
        </p:pic>
      </p:grpSp>
      <p:sp>
        <p:nvSpPr>
          <p:cNvPr id="26" name="文本框 25">
            <a:extLst>
              <a:ext uri="{FF2B5EF4-FFF2-40B4-BE49-F238E27FC236}">
                <a16:creationId xmlns:a16="http://schemas.microsoft.com/office/drawing/2014/main" id="{B3013945-7C5C-3001-C490-05A581E4DF0C}"/>
              </a:ext>
            </a:extLst>
          </p:cNvPr>
          <p:cNvSpPr txBox="1"/>
          <p:nvPr/>
        </p:nvSpPr>
        <p:spPr>
          <a:xfrm>
            <a:off x="4892742" y="5731175"/>
            <a:ext cx="6975140" cy="892552"/>
          </a:xfrm>
          <a:prstGeom prst="rect">
            <a:avLst/>
          </a:prstGeom>
          <a:noFill/>
        </p:spPr>
        <p:txBody>
          <a:bodyPr wrap="square">
            <a:spAutoFit/>
          </a:bodyPr>
          <a:lstStyle/>
          <a:p>
            <a:r>
              <a:rPr lang="en-US" altLang="zh-CN" sz="1400" b="1" dirty="0"/>
              <a:t>Assumptions:</a:t>
            </a:r>
          </a:p>
          <a:p>
            <a:endParaRPr lang="en-US" altLang="zh-CN" sz="1400" b="1" dirty="0"/>
          </a:p>
          <a:p>
            <a:pPr marL="171450" indent="-171450">
              <a:buFontTx/>
              <a:buChar char="-"/>
            </a:pPr>
            <a:r>
              <a:rPr lang="nn-NO" altLang="zh-CN" sz="1200" dirty="0"/>
              <a:t>S</a:t>
            </a:r>
            <a:r>
              <a:rPr lang="zh-CN" altLang="en-US" sz="1200" dirty="0"/>
              <a:t>tationary  </a:t>
            </a:r>
            <a:r>
              <a:rPr lang="en-US" altLang="zh-CN" sz="1200" dirty="0"/>
              <a:t>Statistical relationship</a:t>
            </a:r>
          </a:p>
          <a:p>
            <a:pPr marL="171450" indent="-171450">
              <a:buFontTx/>
              <a:buChar char="-"/>
            </a:pPr>
            <a:r>
              <a:rPr lang="zh-CN" altLang="en-US" sz="1200" dirty="0"/>
              <a:t>Explainable predictors. </a:t>
            </a:r>
          </a:p>
        </p:txBody>
      </p:sp>
      <p:sp>
        <p:nvSpPr>
          <p:cNvPr id="2" name="右大括号 1">
            <a:extLst>
              <a:ext uri="{FF2B5EF4-FFF2-40B4-BE49-F238E27FC236}">
                <a16:creationId xmlns:a16="http://schemas.microsoft.com/office/drawing/2014/main" id="{F58679DA-3221-430E-1CFB-AD813B9F13A7}"/>
              </a:ext>
            </a:extLst>
          </p:cNvPr>
          <p:cNvSpPr/>
          <p:nvPr/>
        </p:nvSpPr>
        <p:spPr>
          <a:xfrm>
            <a:off x="4360120" y="4987410"/>
            <a:ext cx="377185" cy="1254753"/>
          </a:xfrm>
          <a:prstGeom prst="rightBrace">
            <a:avLst>
              <a:gd name="adj1" fmla="val 8333"/>
              <a:gd name="adj2" fmla="val 682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99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anim calcmode="lin" valueType="num">
                                      <p:cBhvr>
                                        <p:cTn id="20" dur="1000" fill="hold"/>
                                        <p:tgtEl>
                                          <p:spTgt spid="71"/>
                                        </p:tgtEl>
                                        <p:attrNameLst>
                                          <p:attrName>ppt_x</p:attrName>
                                        </p:attrNameLst>
                                      </p:cBhvr>
                                      <p:tavLst>
                                        <p:tav tm="0">
                                          <p:val>
                                            <p:strVal val="#ppt_x"/>
                                          </p:val>
                                        </p:tav>
                                        <p:tav tm="100000">
                                          <p:val>
                                            <p:strVal val="#ppt_x"/>
                                          </p:val>
                                        </p:tav>
                                      </p:tavLst>
                                    </p:anim>
                                    <p:anim calcmode="lin" valueType="num">
                                      <p:cBhvr>
                                        <p:cTn id="2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anim calcmode="lin" valueType="num">
                                      <p:cBhvr>
                                        <p:cTn id="39" dur="1000" fill="hold"/>
                                        <p:tgtEl>
                                          <p:spTgt spid="26"/>
                                        </p:tgtEl>
                                        <p:attrNameLst>
                                          <p:attrName>ppt_x</p:attrName>
                                        </p:attrNameLst>
                                      </p:cBhvr>
                                      <p:tavLst>
                                        <p:tav tm="0">
                                          <p:val>
                                            <p:strVal val="#ppt_x"/>
                                          </p:val>
                                        </p:tav>
                                        <p:tav tm="100000">
                                          <p:val>
                                            <p:strVal val="#ppt_x"/>
                                          </p:val>
                                        </p:tav>
                                      </p:tavLst>
                                    </p:anim>
                                    <p:anim calcmode="lin" valueType="num">
                                      <p:cBhvr>
                                        <p:cTn id="40"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E4C0164-EFB9-E9A5-5463-AB1DC4C97760}"/>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pic>
        <p:nvPicPr>
          <p:cNvPr id="3" name="图片 2" descr="图表&#10;&#10;描述已自动生成">
            <a:extLst>
              <a:ext uri="{FF2B5EF4-FFF2-40B4-BE49-F238E27FC236}">
                <a16:creationId xmlns:a16="http://schemas.microsoft.com/office/drawing/2014/main" id="{BD84C7C3-78A8-DEA4-D5D2-4AC1948800A7}"/>
              </a:ext>
            </a:extLst>
          </p:cNvPr>
          <p:cNvPicPr>
            <a:picLocks noChangeAspect="1"/>
          </p:cNvPicPr>
          <p:nvPr/>
        </p:nvPicPr>
        <p:blipFill>
          <a:blip r:embed="rId3"/>
          <a:stretch>
            <a:fillRect/>
          </a:stretch>
        </p:blipFill>
        <p:spPr>
          <a:xfrm>
            <a:off x="186755" y="1491480"/>
            <a:ext cx="8042148" cy="4426522"/>
          </a:xfrm>
          <a:prstGeom prst="rect">
            <a:avLst/>
          </a:prstGeom>
        </p:spPr>
      </p:pic>
      <mc:AlternateContent xmlns:mc="http://schemas.openxmlformats.org/markup-compatibility/2006" xmlns:a14="http://schemas.microsoft.com/office/drawing/2010/main">
        <mc:Choice Requires="a14">
          <p:sp>
            <p:nvSpPr>
              <p:cNvPr id="4" name="TextBox 2">
                <a:extLst>
                  <a:ext uri="{FF2B5EF4-FFF2-40B4-BE49-F238E27FC236}">
                    <a16:creationId xmlns:a16="http://schemas.microsoft.com/office/drawing/2014/main" id="{4056B584-E62F-48C0-8280-CD93BAB2C53F}"/>
                  </a:ext>
                </a:extLst>
              </p:cNvPr>
              <p:cNvSpPr txBox="1"/>
              <p:nvPr/>
            </p:nvSpPr>
            <p:spPr>
              <a:xfrm>
                <a:off x="454152" y="615837"/>
                <a:ext cx="7507354" cy="294568"/>
              </a:xfrm>
              <a:prstGeom prst="rect">
                <a:avLst/>
              </a:prstGeom>
              <a:noFill/>
            </p:spPr>
            <p:txBody>
              <a:bodyPr wrap="square" rtlCol="0">
                <a:spAutoFit/>
              </a:bodyPr>
              <a:lstStyle/>
              <a:p>
                <a:r>
                  <a:rPr lang="nn-NO" altLang="zh-CN" sz="1200" b="1" dirty="0">
                    <a:solidFill>
                      <a:schemeClr val="tx1">
                        <a:lumMod val="85000"/>
                        <a:lumOff val="15000"/>
                      </a:schemeClr>
                    </a:solidFill>
                  </a:rPr>
                  <a:t>Downscaling: wind-aspect factor </a:t>
                </a:r>
                <a14:m>
                  <m:oMath xmlns:m="http://schemas.openxmlformats.org/officeDocument/2006/math">
                    <m:sSub>
                      <m:sSubPr>
                        <m:ctrlPr>
                          <a:rPr lang="en-US" altLang="zh-CN" sz="1200" b="1" i="1" smtClean="0">
                            <a:solidFill>
                              <a:schemeClr val="tx1">
                                <a:lumMod val="85000"/>
                                <a:lumOff val="15000"/>
                              </a:schemeClr>
                            </a:solidFill>
                            <a:latin typeface="Cambria Math" panose="02040503050406030204" pitchFamily="18" charset="0"/>
                          </a:rPr>
                        </m:ctrlPr>
                      </m:sSubPr>
                      <m:e>
                        <m:r>
                          <a:rPr lang="en-US" altLang="zh-CN" sz="1200" b="1" i="1" smtClean="0">
                            <a:solidFill>
                              <a:schemeClr val="tx1">
                                <a:lumMod val="85000"/>
                                <a:lumOff val="15000"/>
                              </a:schemeClr>
                            </a:solidFill>
                            <a:latin typeface="Cambria Math" panose="02040503050406030204" pitchFamily="18" charset="0"/>
                          </a:rPr>
                          <m:t>𝑾</m:t>
                        </m:r>
                      </m:e>
                      <m:sub>
                        <m:r>
                          <a:rPr lang="en-US" altLang="zh-CN" sz="1200" b="1" i="1" smtClean="0">
                            <a:solidFill>
                              <a:schemeClr val="tx1">
                                <a:lumMod val="85000"/>
                                <a:lumOff val="15000"/>
                              </a:schemeClr>
                            </a:solidFill>
                            <a:latin typeface="Cambria Math" panose="02040503050406030204" pitchFamily="18" charset="0"/>
                          </a:rPr>
                          <m:t>𝒇</m:t>
                        </m:r>
                      </m:sub>
                    </m:sSub>
                  </m:oMath>
                </a14:m>
                <a:endParaRPr lang="zh-CN" altLang="en-US" sz="1200" b="1" dirty="0">
                  <a:solidFill>
                    <a:schemeClr val="tx1">
                      <a:lumMod val="85000"/>
                      <a:lumOff val="15000"/>
                    </a:schemeClr>
                  </a:solidFill>
                </a:endParaRPr>
              </a:p>
            </p:txBody>
          </p:sp>
        </mc:Choice>
        <mc:Fallback xmlns="">
          <p:sp>
            <p:nvSpPr>
              <p:cNvPr id="4" name="TextBox 2">
                <a:extLst>
                  <a:ext uri="{FF2B5EF4-FFF2-40B4-BE49-F238E27FC236}">
                    <a16:creationId xmlns:a16="http://schemas.microsoft.com/office/drawing/2014/main" id="{4056B584-E62F-48C0-8280-CD93BAB2C53F}"/>
                  </a:ext>
                </a:extLst>
              </p:cNvPr>
              <p:cNvSpPr txBox="1">
                <a:spLocks noRot="1" noChangeAspect="1" noMove="1" noResize="1" noEditPoints="1" noAdjustHandles="1" noChangeArrowheads="1" noChangeShapeType="1" noTextEdit="1"/>
              </p:cNvSpPr>
              <p:nvPr/>
            </p:nvSpPr>
            <p:spPr>
              <a:xfrm>
                <a:off x="454152" y="615837"/>
                <a:ext cx="7507354" cy="294568"/>
              </a:xfrm>
              <a:prstGeom prst="rect">
                <a:avLst/>
              </a:prstGeom>
              <a:blipFill>
                <a:blip r:embed="rId4"/>
                <a:stretch>
                  <a:fillRect l="-81" b="-10417"/>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7304959B-1E64-575E-BE0B-1C90F40A68A5}"/>
              </a:ext>
            </a:extLst>
          </p:cNvPr>
          <p:cNvGrpSpPr/>
          <p:nvPr/>
        </p:nvGrpSpPr>
        <p:grpSpPr>
          <a:xfrm>
            <a:off x="6096000" y="1912458"/>
            <a:ext cx="6005730" cy="4666058"/>
            <a:chOff x="6096000" y="1912458"/>
            <a:chExt cx="6005730" cy="4666058"/>
          </a:xfrm>
        </p:grpSpPr>
        <p:grpSp>
          <p:nvGrpSpPr>
            <p:cNvPr id="10" name="组合 9">
              <a:extLst>
                <a:ext uri="{FF2B5EF4-FFF2-40B4-BE49-F238E27FC236}">
                  <a16:creationId xmlns:a16="http://schemas.microsoft.com/office/drawing/2014/main" id="{5E656511-BD84-4394-5E83-ADE0777BD8D7}"/>
                </a:ext>
              </a:extLst>
            </p:cNvPr>
            <p:cNvGrpSpPr/>
            <p:nvPr/>
          </p:nvGrpSpPr>
          <p:grpSpPr>
            <a:xfrm>
              <a:off x="8391031" y="1912458"/>
              <a:ext cx="3490754" cy="4157944"/>
              <a:chOff x="8391031" y="1912458"/>
              <a:chExt cx="3490754" cy="4157944"/>
            </a:xfrm>
          </p:grpSpPr>
          <p:pic>
            <p:nvPicPr>
              <p:cNvPr id="7" name="图片 6">
                <a:extLst>
                  <a:ext uri="{FF2B5EF4-FFF2-40B4-BE49-F238E27FC236}">
                    <a16:creationId xmlns:a16="http://schemas.microsoft.com/office/drawing/2014/main" id="{63EC2660-3759-F6BE-DD0B-DD5258821116}"/>
                  </a:ext>
                </a:extLst>
              </p:cNvPr>
              <p:cNvPicPr>
                <a:picLocks noChangeAspect="1"/>
              </p:cNvPicPr>
              <p:nvPr/>
            </p:nvPicPr>
            <p:blipFill rotWithShape="1">
              <a:blip r:embed="rId5"/>
              <a:srcRect r="26114"/>
              <a:stretch/>
            </p:blipFill>
            <p:spPr>
              <a:xfrm>
                <a:off x="8861552" y="4660692"/>
                <a:ext cx="2867833" cy="1409710"/>
              </a:xfrm>
              <a:prstGeom prst="rect">
                <a:avLst/>
              </a:prstGeom>
            </p:spPr>
          </p:pic>
          <p:pic>
            <p:nvPicPr>
              <p:cNvPr id="9" name="图片 8">
                <a:extLst>
                  <a:ext uri="{FF2B5EF4-FFF2-40B4-BE49-F238E27FC236}">
                    <a16:creationId xmlns:a16="http://schemas.microsoft.com/office/drawing/2014/main" id="{7545FEF1-E0B3-AF71-3464-BFD568188642}"/>
                  </a:ext>
                </a:extLst>
              </p:cNvPr>
              <p:cNvPicPr>
                <a:picLocks noChangeAspect="1"/>
              </p:cNvPicPr>
              <p:nvPr/>
            </p:nvPicPr>
            <p:blipFill rotWithShape="1">
              <a:blip r:embed="rId6"/>
              <a:srcRect t="631" b="850"/>
              <a:stretch/>
            </p:blipFill>
            <p:spPr>
              <a:xfrm>
                <a:off x="8391031" y="1912458"/>
                <a:ext cx="3490754" cy="2588612"/>
              </a:xfrm>
              <a:prstGeom prst="rect">
                <a:avLst/>
              </a:prstGeom>
            </p:spPr>
          </p:pic>
        </p:grpSp>
        <p:sp>
          <p:nvSpPr>
            <p:cNvPr id="2" name="文本框 1">
              <a:extLst>
                <a:ext uri="{FF2B5EF4-FFF2-40B4-BE49-F238E27FC236}">
                  <a16:creationId xmlns:a16="http://schemas.microsoft.com/office/drawing/2014/main" id="{8E663A19-199F-B564-7AF7-2E699AF2E067}"/>
                </a:ext>
              </a:extLst>
            </p:cNvPr>
            <p:cNvSpPr txBox="1"/>
            <p:nvPr/>
          </p:nvSpPr>
          <p:spPr>
            <a:xfrm>
              <a:off x="8489206" y="6324600"/>
              <a:ext cx="3612524" cy="253916"/>
            </a:xfrm>
            <a:prstGeom prst="rect">
              <a:avLst/>
            </a:prstGeom>
            <a:noFill/>
          </p:spPr>
          <p:txBody>
            <a:bodyPr wrap="square" rtlCol="0">
              <a:spAutoFit/>
            </a:bodyPr>
            <a:lstStyle/>
            <a:p>
              <a:r>
                <a:rPr lang="nn-NO" altLang="zh-CN" sz="1050" dirty="0"/>
                <a:t>*Only accumulate when snow depth (ERA5) &gt;  0.1 m</a:t>
              </a:r>
              <a:endParaRPr lang="zh-CN" altLang="en-US" sz="1050" dirty="0"/>
            </a:p>
          </p:txBody>
        </p:sp>
        <p:cxnSp>
          <p:nvCxnSpPr>
            <p:cNvPr id="6" name="直接箭头连接符 5">
              <a:extLst>
                <a:ext uri="{FF2B5EF4-FFF2-40B4-BE49-F238E27FC236}">
                  <a16:creationId xmlns:a16="http://schemas.microsoft.com/office/drawing/2014/main" id="{BBA5789C-CC7B-DC77-205E-4051AC810A0A}"/>
                </a:ext>
              </a:extLst>
            </p:cNvPr>
            <p:cNvCxnSpPr/>
            <p:nvPr/>
          </p:nvCxnSpPr>
          <p:spPr>
            <a:xfrm>
              <a:off x="6096000" y="3921919"/>
              <a:ext cx="2862263" cy="1721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16641AD-CB6C-19A9-D2E8-476708ED24B5}"/>
                </a:ext>
              </a:extLst>
            </p:cNvPr>
            <p:cNvCxnSpPr>
              <a:cxnSpLocks/>
            </p:cNvCxnSpPr>
            <p:nvPr/>
          </p:nvCxnSpPr>
          <p:spPr>
            <a:xfrm>
              <a:off x="7386567" y="2345942"/>
              <a:ext cx="1602325" cy="2574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17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Co-registration and bias correction improved the DEM quality</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a:extLst>
              <a:ext uri="{FF2B5EF4-FFF2-40B4-BE49-F238E27FC236}">
                <a16:creationId xmlns:a16="http://schemas.microsoft.com/office/drawing/2014/main" id="{56FDA8A7-F8F2-3522-6AFA-4EBC6833B303}"/>
              </a:ext>
            </a:extLst>
          </p:cNvPr>
          <p:cNvPicPr>
            <a:picLocks noChangeAspect="1"/>
          </p:cNvPicPr>
          <p:nvPr/>
        </p:nvPicPr>
        <p:blipFill>
          <a:blip r:embed="rId3"/>
          <a:stretch>
            <a:fillRect/>
          </a:stretch>
        </p:blipFill>
        <p:spPr>
          <a:xfrm>
            <a:off x="448624" y="1028761"/>
            <a:ext cx="7505755" cy="3314724"/>
          </a:xfrm>
          <a:prstGeom prst="rect">
            <a:avLst/>
          </a:prstGeom>
        </p:spPr>
      </p:pic>
      <p:pic>
        <p:nvPicPr>
          <p:cNvPr id="5" name="图片 4">
            <a:extLst>
              <a:ext uri="{FF2B5EF4-FFF2-40B4-BE49-F238E27FC236}">
                <a16:creationId xmlns:a16="http://schemas.microsoft.com/office/drawing/2014/main" id="{1A1151BF-DF5C-4002-4C9A-BAD2B7014A20}"/>
              </a:ext>
            </a:extLst>
          </p:cNvPr>
          <p:cNvPicPr>
            <a:picLocks noChangeAspect="1"/>
          </p:cNvPicPr>
          <p:nvPr/>
        </p:nvPicPr>
        <p:blipFill>
          <a:blip r:embed="rId4"/>
          <a:stretch>
            <a:fillRect/>
          </a:stretch>
        </p:blipFill>
        <p:spPr>
          <a:xfrm>
            <a:off x="614651" y="4231802"/>
            <a:ext cx="7529568" cy="2419368"/>
          </a:xfrm>
          <a:prstGeom prst="rect">
            <a:avLst/>
          </a:prstGeom>
        </p:spPr>
      </p:pic>
      <p:sp>
        <p:nvSpPr>
          <p:cNvPr id="2" name="矩形 1">
            <a:extLst>
              <a:ext uri="{FF2B5EF4-FFF2-40B4-BE49-F238E27FC236}">
                <a16:creationId xmlns:a16="http://schemas.microsoft.com/office/drawing/2014/main" id="{CB6ED8F2-C850-E9C5-B9C9-E8D54D0A3802}"/>
              </a:ext>
            </a:extLst>
          </p:cNvPr>
          <p:cNvSpPr/>
          <p:nvPr/>
        </p:nvSpPr>
        <p:spPr>
          <a:xfrm>
            <a:off x="533400" y="2617470"/>
            <a:ext cx="7101840" cy="187358"/>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C3F94D5A-675F-1462-9A67-6368F8FC8539}"/>
              </a:ext>
            </a:extLst>
          </p:cNvPr>
          <p:cNvSpPr/>
          <p:nvPr/>
        </p:nvSpPr>
        <p:spPr>
          <a:xfrm flipV="1">
            <a:off x="3350420" y="3471864"/>
            <a:ext cx="728662" cy="197414"/>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026543F-CF85-E05B-0695-63E18FF0C6C6}"/>
              </a:ext>
            </a:extLst>
          </p:cNvPr>
          <p:cNvSpPr/>
          <p:nvPr/>
        </p:nvSpPr>
        <p:spPr>
          <a:xfrm>
            <a:off x="4786314" y="5529263"/>
            <a:ext cx="571500" cy="241196"/>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BE35748-A232-67E7-9590-EE3C51D53F0E}"/>
              </a:ext>
            </a:extLst>
          </p:cNvPr>
          <p:cNvSpPr/>
          <p:nvPr/>
        </p:nvSpPr>
        <p:spPr>
          <a:xfrm flipV="1">
            <a:off x="3352799" y="3781429"/>
            <a:ext cx="728662" cy="197414"/>
          </a:xfrm>
          <a:prstGeom prst="rect">
            <a:avLst/>
          </a:prstGeom>
          <a:noFill/>
          <a:ln>
            <a:solidFill>
              <a:schemeClr val="accent6">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A951158-FF4B-3DEA-75B1-2886B6D256A4}"/>
              </a:ext>
            </a:extLst>
          </p:cNvPr>
          <p:cNvSpPr txBox="1"/>
          <p:nvPr/>
        </p:nvSpPr>
        <p:spPr>
          <a:xfrm>
            <a:off x="614650" y="6514242"/>
            <a:ext cx="8172163" cy="253916"/>
          </a:xfrm>
          <a:prstGeom prst="rect">
            <a:avLst/>
          </a:prstGeom>
          <a:noFill/>
        </p:spPr>
        <p:txBody>
          <a:bodyPr wrap="square" rtlCol="0">
            <a:spAutoFit/>
          </a:bodyPr>
          <a:lstStyle/>
          <a:p>
            <a:r>
              <a:rPr lang="nn-NO" altLang="zh-CN" sz="1050" dirty="0"/>
              <a:t>*The test sample contains 1.1 million points (20%), which is randomly selected from the population.</a:t>
            </a:r>
            <a:endParaRPr lang="zh-CN" altLang="en-US" sz="1050" dirty="0"/>
          </a:p>
        </p:txBody>
      </p:sp>
    </p:spTree>
    <p:extLst>
      <p:ext uri="{BB962C8B-B14F-4D97-AF65-F5344CB8AC3E}">
        <p14:creationId xmlns:p14="http://schemas.microsoft.com/office/powerpoint/2010/main" val="390405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a:p>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392745" y="6273620"/>
            <a:ext cx="11980684" cy="577081"/>
          </a:xfrm>
          <a:prstGeom prst="rect">
            <a:avLst/>
          </a:prstGeom>
          <a:noFill/>
        </p:spPr>
        <p:txBody>
          <a:bodyPr wrap="square">
            <a:spAutoFit/>
          </a:bodyPr>
          <a:lstStyle/>
          <a:p>
            <a:r>
              <a:rPr lang="en-US" altLang="zh-CN" sz="1050" dirty="0"/>
              <a:t>Enderlin, et al. (2022). Uncertainty of ICESat-2 ATL06- and ATL08-derived snow depths for glacierized and vegetated mountain regions. </a:t>
            </a:r>
            <a:r>
              <a:rPr lang="en-US" altLang="zh-CN" sz="1050" i="1" dirty="0"/>
              <a:t>Remote Sensing of Environment</a:t>
            </a:r>
          </a:p>
          <a:p>
            <a:r>
              <a:rPr lang="en-US" altLang="zh-CN" sz="1050" dirty="0"/>
              <a:t>Magruder, et al. (2021). Digital terrain model elevation corrections using space-based imagery and ICESat-2 laser altimetry. Remote Sensing of Environment,</a:t>
            </a:r>
          </a:p>
          <a:p>
            <a:r>
              <a:rPr lang="en-US" altLang="zh-CN" sz="1050" dirty="0"/>
              <a:t>Tian, X., &amp; Shan, J. (2021). Comprehensive Evaluation of the ICESat-2 ATL08 Terrain Product. IEEE Transactions on Geoscience and Remote Sensing, 59(10), 8195–8209. </a:t>
            </a: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0" name="图片 29">
            <a:extLst>
              <a:ext uri="{FF2B5EF4-FFF2-40B4-BE49-F238E27FC236}">
                <a16:creationId xmlns:a16="http://schemas.microsoft.com/office/drawing/2014/main" id="{A91BA7CF-1F39-B690-5809-A2177FC0B9E3}"/>
              </a:ext>
            </a:extLst>
          </p:cNvPr>
          <p:cNvPicPr>
            <a:picLocks noChangeAspect="1"/>
          </p:cNvPicPr>
          <p:nvPr/>
        </p:nvPicPr>
        <p:blipFill>
          <a:blip r:embed="rId3"/>
          <a:stretch>
            <a:fillRect/>
          </a:stretch>
        </p:blipFill>
        <p:spPr>
          <a:xfrm>
            <a:off x="4953002" y="499435"/>
            <a:ext cx="7100266" cy="8377011"/>
          </a:xfrm>
          <a:prstGeom prst="rect">
            <a:avLst/>
          </a:prstGeom>
        </p:spPr>
      </p:pic>
      <p:sp>
        <p:nvSpPr>
          <p:cNvPr id="32" name="文本框 31">
            <a:extLst>
              <a:ext uri="{FF2B5EF4-FFF2-40B4-BE49-F238E27FC236}">
                <a16:creationId xmlns:a16="http://schemas.microsoft.com/office/drawing/2014/main" id="{E65483E0-36E2-3D19-50F1-829044A0051C}"/>
              </a:ext>
            </a:extLst>
          </p:cNvPr>
          <p:cNvSpPr txBox="1"/>
          <p:nvPr/>
        </p:nvSpPr>
        <p:spPr>
          <a:xfrm>
            <a:off x="454152" y="1303754"/>
            <a:ext cx="3997720" cy="1169551"/>
          </a:xfrm>
          <a:prstGeom prst="rect">
            <a:avLst/>
          </a:prstGeom>
          <a:noFill/>
        </p:spPr>
        <p:txBody>
          <a:bodyPr wrap="square">
            <a:spAutoFit/>
          </a:bodyPr>
          <a:lstStyle/>
          <a:p>
            <a:pPr marL="342900" indent="-342900">
              <a:buFont typeface="+mj-lt"/>
              <a:buAutoNum type="alphaLcParenR"/>
            </a:pPr>
            <a:r>
              <a:rPr lang="en-US" altLang="zh-CN" sz="1400" dirty="0"/>
              <a:t>The co-registration removed the aspect-dependent error. However, the 25% quantile (Q1) and the 75% quartile (Q3) are still skewed negative.</a:t>
            </a:r>
          </a:p>
          <a:p>
            <a:pPr marL="342900" indent="-342900">
              <a:buAutoNum type="alphaLcParenR"/>
            </a:pPr>
            <a:endParaRPr lang="en-US" altLang="zh-CN" sz="1400" dirty="0"/>
          </a:p>
        </p:txBody>
      </p:sp>
      <p:sp>
        <p:nvSpPr>
          <p:cNvPr id="35" name="矩形 34">
            <a:extLst>
              <a:ext uri="{FF2B5EF4-FFF2-40B4-BE49-F238E27FC236}">
                <a16:creationId xmlns:a16="http://schemas.microsoft.com/office/drawing/2014/main" id="{02148DB9-8B62-022D-EA21-23C1AF887543}"/>
              </a:ext>
            </a:extLst>
          </p:cNvPr>
          <p:cNvSpPr/>
          <p:nvPr/>
        </p:nvSpPr>
        <p:spPr>
          <a:xfrm>
            <a:off x="454152" y="2374900"/>
            <a:ext cx="3997720" cy="228793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4C40C2-3B14-23E5-9711-8EFCA33ADE1B}"/>
              </a:ext>
            </a:extLst>
          </p:cNvPr>
          <p:cNvSpPr txBox="1"/>
          <p:nvPr/>
        </p:nvSpPr>
        <p:spPr>
          <a:xfrm>
            <a:off x="402139" y="2384381"/>
            <a:ext cx="3997720" cy="2893100"/>
          </a:xfrm>
          <a:prstGeom prst="rect">
            <a:avLst/>
          </a:prstGeom>
          <a:noFill/>
        </p:spPr>
        <p:txBody>
          <a:bodyPr wrap="square">
            <a:spAutoFit/>
          </a:bodyPr>
          <a:lstStyle/>
          <a:p>
            <a:pPr marL="342900" indent="-342900">
              <a:buFont typeface="+mj-lt"/>
              <a:buAutoNum type="alphaLcParenR" startAt="2"/>
            </a:pPr>
            <a:r>
              <a:rPr lang="en-US" altLang="zh-CN" sz="1400" dirty="0"/>
              <a:t>Significant negative bias has been identified for large slopes over four DEMs. (Enderlin et al., 2022, Magruder et al., 2021, Tian &amp; Shan, 2021, </a:t>
            </a:r>
            <a:r>
              <a:rPr lang="en-US" altLang="zh-CN" sz="1400" dirty="0" err="1"/>
              <a:t>Moudrý</a:t>
            </a:r>
            <a:r>
              <a:rPr lang="en-US" altLang="zh-CN" sz="1400" dirty="0"/>
              <a:t> et al., 2022)</a:t>
            </a:r>
          </a:p>
          <a:p>
            <a:pPr marL="342900" indent="-342900">
              <a:buAutoNum type="alphaLcParenR" startAt="2"/>
            </a:pPr>
            <a:endParaRPr lang="en-US" altLang="zh-CN" sz="1400" dirty="0"/>
          </a:p>
          <a:p>
            <a:pPr marL="342900" indent="-342900">
              <a:buAutoNum type="alphaLcParenR" startAt="2"/>
            </a:pPr>
            <a:r>
              <a:rPr lang="en-US" altLang="zh-CN" sz="1400" dirty="0"/>
              <a:t>The same bias does exist over convex terrain but is not significant over concave terrain, indicated by TPI and curvature bins. </a:t>
            </a:r>
          </a:p>
          <a:p>
            <a:pPr marL="342900" indent="-342900">
              <a:buAutoNum type="alphaLcParenR" startAt="2"/>
            </a:pPr>
            <a:endParaRPr lang="en-US" altLang="zh-CN" sz="1400" dirty="0"/>
          </a:p>
          <a:p>
            <a:pPr marL="342900" indent="-342900">
              <a:buAutoNum type="alphaLcParenR" startAt="2"/>
            </a:pPr>
            <a:r>
              <a:rPr lang="en-US" altLang="zh-CN" sz="1400" dirty="0"/>
              <a:t>And the bias correction can remove these bias patterns.</a:t>
            </a:r>
          </a:p>
        </p:txBody>
      </p:sp>
    </p:spTree>
    <p:extLst>
      <p:ext uri="{BB962C8B-B14F-4D97-AF65-F5344CB8AC3E}">
        <p14:creationId xmlns:p14="http://schemas.microsoft.com/office/powerpoint/2010/main" val="33994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81481E-6 L -0.00183 -0.3037 " pathEditMode="relative" rAng="0" ptsTypes="AA">
                                      <p:cBhvr>
                                        <p:cTn id="6" dur="2000" fill="hold"/>
                                        <p:tgtEl>
                                          <p:spTgt spid="30"/>
                                        </p:tgtEl>
                                        <p:attrNameLst>
                                          <p:attrName>ppt_x</p:attrName>
                                          <p:attrName>ppt_y</p:attrName>
                                        </p:attrNameLst>
                                      </p:cBhvr>
                                      <p:rCtr x="-91" y="-15185"/>
                                    </p:animMotion>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ICESat2‑DTM1 derived snow depth showed excellent correlation (R‑Squared 0.94) to validation </a:t>
            </a:r>
            <a:endParaRPr lang="zh-CN" altLang="en-US" sz="1200" b="1" dirty="0">
              <a:solidFill>
                <a:schemeClr val="tx1">
                  <a:lumMod val="85000"/>
                  <a:lumOff val="15000"/>
                </a:schemeClr>
              </a:solidFill>
            </a:endParaRP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B32D1805-DAEC-E603-7BAB-5CF49FC11FEA}"/>
              </a:ext>
            </a:extLst>
          </p:cNvPr>
          <p:cNvSpPr txBox="1"/>
          <p:nvPr/>
        </p:nvSpPr>
        <p:spPr>
          <a:xfrm>
            <a:off x="1041400" y="6429600"/>
            <a:ext cx="8128000" cy="253916"/>
          </a:xfrm>
          <a:prstGeom prst="rect">
            <a:avLst/>
          </a:prstGeom>
          <a:noFill/>
        </p:spPr>
        <p:txBody>
          <a:bodyPr wrap="square">
            <a:spAutoFit/>
          </a:bodyPr>
          <a:lstStyle/>
          <a:p>
            <a:r>
              <a:rPr lang="en-US" altLang="zh-CN" sz="1050" b="0" i="0" dirty="0">
                <a:effectLst/>
                <a:latin typeface="+mn-ea"/>
              </a:rPr>
              <a:t>Figure 4.8.: The Validation of ICESat‑2 Derived Snow Depth. </a:t>
            </a:r>
            <a:endParaRPr lang="zh-CN" altLang="en-US" sz="1050" dirty="0">
              <a:latin typeface="+mn-ea"/>
            </a:endParaRPr>
          </a:p>
        </p:txBody>
      </p:sp>
      <p:pic>
        <p:nvPicPr>
          <p:cNvPr id="4" name="图片 3">
            <a:extLst>
              <a:ext uri="{FF2B5EF4-FFF2-40B4-BE49-F238E27FC236}">
                <a16:creationId xmlns:a16="http://schemas.microsoft.com/office/drawing/2014/main" id="{DFBD63A4-7BE1-C2AD-0974-B184539B25FA}"/>
              </a:ext>
            </a:extLst>
          </p:cNvPr>
          <p:cNvPicPr>
            <a:picLocks noChangeAspect="1"/>
          </p:cNvPicPr>
          <p:nvPr/>
        </p:nvPicPr>
        <p:blipFill rotWithShape="1">
          <a:blip r:embed="rId3"/>
          <a:srcRect t="5696" r="51880"/>
          <a:stretch/>
        </p:blipFill>
        <p:spPr>
          <a:xfrm>
            <a:off x="1309181" y="1301634"/>
            <a:ext cx="3965448" cy="5129567"/>
          </a:xfrm>
          <a:prstGeom prst="rect">
            <a:avLst/>
          </a:prstGeom>
        </p:spPr>
      </p:pic>
      <p:sp>
        <p:nvSpPr>
          <p:cNvPr id="7" name="矩形 6">
            <a:extLst>
              <a:ext uri="{FF2B5EF4-FFF2-40B4-BE49-F238E27FC236}">
                <a16:creationId xmlns:a16="http://schemas.microsoft.com/office/drawing/2014/main" id="{C85644A0-9848-D9F7-8E44-A6A69ED8AE89}"/>
              </a:ext>
            </a:extLst>
          </p:cNvPr>
          <p:cNvSpPr/>
          <p:nvPr/>
        </p:nvSpPr>
        <p:spPr>
          <a:xfrm>
            <a:off x="4538029" y="4149725"/>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68</a:t>
            </a:r>
            <a:endParaRPr lang="zh-CN" altLang="en-US" b="1" dirty="0"/>
          </a:p>
        </p:txBody>
      </p:sp>
      <p:pic>
        <p:nvPicPr>
          <p:cNvPr id="2" name="图片 1">
            <a:extLst>
              <a:ext uri="{FF2B5EF4-FFF2-40B4-BE49-F238E27FC236}">
                <a16:creationId xmlns:a16="http://schemas.microsoft.com/office/drawing/2014/main" id="{9E375F1B-31A0-F51F-1F4D-242A58214F42}"/>
              </a:ext>
            </a:extLst>
          </p:cNvPr>
          <p:cNvPicPr>
            <a:picLocks noChangeAspect="1"/>
          </p:cNvPicPr>
          <p:nvPr/>
        </p:nvPicPr>
        <p:blipFill rotWithShape="1">
          <a:blip r:embed="rId4"/>
          <a:srcRect l="6148" t="53695" r="46321"/>
          <a:stretch/>
        </p:blipFill>
        <p:spPr>
          <a:xfrm>
            <a:off x="6412230" y="1392025"/>
            <a:ext cx="4937760" cy="2458833"/>
          </a:xfrm>
          <a:prstGeom prst="rect">
            <a:avLst/>
          </a:prstGeom>
        </p:spPr>
      </p:pic>
      <p:pic>
        <p:nvPicPr>
          <p:cNvPr id="3" name="图片 2">
            <a:extLst>
              <a:ext uri="{FF2B5EF4-FFF2-40B4-BE49-F238E27FC236}">
                <a16:creationId xmlns:a16="http://schemas.microsoft.com/office/drawing/2014/main" id="{F340BDE4-C84F-6CE4-C2E0-B6DE290BA354}"/>
              </a:ext>
            </a:extLst>
          </p:cNvPr>
          <p:cNvPicPr>
            <a:picLocks noChangeAspect="1"/>
          </p:cNvPicPr>
          <p:nvPr/>
        </p:nvPicPr>
        <p:blipFill rotWithShape="1">
          <a:blip r:embed="rId4"/>
          <a:srcRect l="52863" t="53695"/>
          <a:stretch/>
        </p:blipFill>
        <p:spPr>
          <a:xfrm>
            <a:off x="6412230" y="3895934"/>
            <a:ext cx="4896815" cy="2458833"/>
          </a:xfrm>
          <a:prstGeom prst="rect">
            <a:avLst/>
          </a:prstGeom>
        </p:spPr>
      </p:pic>
      <p:sp>
        <p:nvSpPr>
          <p:cNvPr id="8" name="文本框 7">
            <a:extLst>
              <a:ext uri="{FF2B5EF4-FFF2-40B4-BE49-F238E27FC236}">
                <a16:creationId xmlns:a16="http://schemas.microsoft.com/office/drawing/2014/main" id="{2423745B-5820-6107-CC37-CFC51CE89263}"/>
              </a:ext>
            </a:extLst>
          </p:cNvPr>
          <p:cNvSpPr txBox="1"/>
          <p:nvPr/>
        </p:nvSpPr>
        <p:spPr>
          <a:xfrm>
            <a:off x="6538200" y="1120140"/>
            <a:ext cx="1222770" cy="369332"/>
          </a:xfrm>
          <a:prstGeom prst="rect">
            <a:avLst/>
          </a:prstGeom>
          <a:noFill/>
        </p:spPr>
        <p:txBody>
          <a:bodyPr wrap="square" rtlCol="0">
            <a:spAutoFit/>
          </a:bodyPr>
          <a:lstStyle/>
          <a:p>
            <a:r>
              <a:rPr lang="nn-NO" altLang="zh-CN" dirty="0"/>
              <a:t>DTM10</a:t>
            </a:r>
            <a:endParaRPr lang="zh-CN" altLang="en-US" dirty="0"/>
          </a:p>
        </p:txBody>
      </p:sp>
      <p:sp>
        <p:nvSpPr>
          <p:cNvPr id="9" name="文本框 8">
            <a:extLst>
              <a:ext uri="{FF2B5EF4-FFF2-40B4-BE49-F238E27FC236}">
                <a16:creationId xmlns:a16="http://schemas.microsoft.com/office/drawing/2014/main" id="{09C1790D-D395-F860-7475-0B906433F059}"/>
              </a:ext>
            </a:extLst>
          </p:cNvPr>
          <p:cNvSpPr txBox="1"/>
          <p:nvPr/>
        </p:nvSpPr>
        <p:spPr>
          <a:xfrm>
            <a:off x="9024541" y="1071417"/>
            <a:ext cx="1222770" cy="369332"/>
          </a:xfrm>
          <a:prstGeom prst="rect">
            <a:avLst/>
          </a:prstGeom>
          <a:noFill/>
        </p:spPr>
        <p:txBody>
          <a:bodyPr wrap="square" rtlCol="0">
            <a:spAutoFit/>
          </a:bodyPr>
          <a:lstStyle/>
          <a:p>
            <a:r>
              <a:rPr lang="nn-NO" altLang="zh-CN" dirty="0"/>
              <a:t>DTM1</a:t>
            </a:r>
            <a:endParaRPr lang="zh-CN" altLang="en-US" dirty="0"/>
          </a:p>
        </p:txBody>
      </p:sp>
      <p:sp>
        <p:nvSpPr>
          <p:cNvPr id="10" name="文本框 9">
            <a:extLst>
              <a:ext uri="{FF2B5EF4-FFF2-40B4-BE49-F238E27FC236}">
                <a16:creationId xmlns:a16="http://schemas.microsoft.com/office/drawing/2014/main" id="{02103960-8BDB-987C-8620-62A81EA4BE5A}"/>
              </a:ext>
            </a:extLst>
          </p:cNvPr>
          <p:cNvSpPr txBox="1"/>
          <p:nvPr/>
        </p:nvSpPr>
        <p:spPr>
          <a:xfrm>
            <a:off x="6538200" y="3741025"/>
            <a:ext cx="1222770" cy="369332"/>
          </a:xfrm>
          <a:prstGeom prst="rect">
            <a:avLst/>
          </a:prstGeom>
          <a:noFill/>
        </p:spPr>
        <p:txBody>
          <a:bodyPr wrap="square" rtlCol="0">
            <a:spAutoFit/>
          </a:bodyPr>
          <a:lstStyle/>
          <a:p>
            <a:r>
              <a:rPr lang="nn-NO" altLang="zh-CN" dirty="0"/>
              <a:t>GLO30</a:t>
            </a:r>
            <a:endParaRPr lang="zh-CN" altLang="en-US" dirty="0"/>
          </a:p>
        </p:txBody>
      </p:sp>
      <p:sp>
        <p:nvSpPr>
          <p:cNvPr id="11" name="文本框 10">
            <a:extLst>
              <a:ext uri="{FF2B5EF4-FFF2-40B4-BE49-F238E27FC236}">
                <a16:creationId xmlns:a16="http://schemas.microsoft.com/office/drawing/2014/main" id="{DC544545-D6BE-5D2C-F0DE-6307B942D715}"/>
              </a:ext>
            </a:extLst>
          </p:cNvPr>
          <p:cNvSpPr txBox="1"/>
          <p:nvPr/>
        </p:nvSpPr>
        <p:spPr>
          <a:xfrm>
            <a:off x="9024541" y="3780393"/>
            <a:ext cx="1222770" cy="369332"/>
          </a:xfrm>
          <a:prstGeom prst="rect">
            <a:avLst/>
          </a:prstGeom>
          <a:noFill/>
        </p:spPr>
        <p:txBody>
          <a:bodyPr wrap="square" rtlCol="0">
            <a:spAutoFit/>
          </a:bodyPr>
          <a:lstStyle/>
          <a:p>
            <a:r>
              <a:rPr lang="nn-NO" altLang="zh-CN" dirty="0"/>
              <a:t>FAB</a:t>
            </a:r>
            <a:endParaRPr lang="zh-CN" altLang="en-US" dirty="0"/>
          </a:p>
        </p:txBody>
      </p:sp>
    </p:spTree>
    <p:extLst>
      <p:ext uri="{BB962C8B-B14F-4D97-AF65-F5344CB8AC3E}">
        <p14:creationId xmlns:p14="http://schemas.microsoft.com/office/powerpoint/2010/main" val="3248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C358434-4119-0B3A-3239-D3C42F64D65A}"/>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 derived snow depth vs ERA5 Land</a:t>
            </a:r>
            <a:endParaRPr lang="zh-CN" altLang="en-US" sz="1200" b="1" dirty="0">
              <a:solidFill>
                <a:schemeClr val="tx1">
                  <a:lumMod val="85000"/>
                  <a:lumOff val="15000"/>
                </a:schemeClr>
              </a:solidFill>
            </a:endParaRPr>
          </a:p>
        </p:txBody>
      </p:sp>
      <p:sp>
        <p:nvSpPr>
          <p:cNvPr id="3" name="文本框 2">
            <a:extLst>
              <a:ext uri="{FF2B5EF4-FFF2-40B4-BE49-F238E27FC236}">
                <a16:creationId xmlns:a16="http://schemas.microsoft.com/office/drawing/2014/main" id="{B7870D71-1A61-5F4A-C780-16EFA4C5B1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grpSp>
        <p:nvGrpSpPr>
          <p:cNvPr id="4" name="组合 3">
            <a:extLst>
              <a:ext uri="{FF2B5EF4-FFF2-40B4-BE49-F238E27FC236}">
                <a16:creationId xmlns:a16="http://schemas.microsoft.com/office/drawing/2014/main" id="{EBAECC18-8F81-918E-6F6F-494AF3DB12F9}"/>
              </a:ext>
            </a:extLst>
          </p:cNvPr>
          <p:cNvGrpSpPr/>
          <p:nvPr/>
        </p:nvGrpSpPr>
        <p:grpSpPr>
          <a:xfrm>
            <a:off x="2481997" y="908933"/>
            <a:ext cx="9514206" cy="12316509"/>
            <a:chOff x="159041" y="-1946729"/>
            <a:chExt cx="10754083" cy="13681075"/>
          </a:xfrm>
        </p:grpSpPr>
        <p:pic>
          <p:nvPicPr>
            <p:cNvPr id="5" name="图片 4">
              <a:extLst>
                <a:ext uri="{FF2B5EF4-FFF2-40B4-BE49-F238E27FC236}">
                  <a16:creationId xmlns:a16="http://schemas.microsoft.com/office/drawing/2014/main" id="{853AB060-DEFA-C563-D8F6-0B271B60BA9A}"/>
                </a:ext>
              </a:extLst>
            </p:cNvPr>
            <p:cNvPicPr>
              <a:picLocks noChangeAspect="1"/>
            </p:cNvPicPr>
            <p:nvPr/>
          </p:nvPicPr>
          <p:blipFill rotWithShape="1">
            <a:blip r:embed="rId3"/>
            <a:srcRect t="48312"/>
            <a:stretch/>
          </p:blipFill>
          <p:spPr>
            <a:xfrm>
              <a:off x="159213" y="4945574"/>
              <a:ext cx="10546414" cy="3544788"/>
            </a:xfrm>
            <a:prstGeom prst="rect">
              <a:avLst/>
            </a:prstGeom>
          </p:spPr>
        </p:pic>
        <p:grpSp>
          <p:nvGrpSpPr>
            <p:cNvPr id="6" name="组合 5">
              <a:extLst>
                <a:ext uri="{FF2B5EF4-FFF2-40B4-BE49-F238E27FC236}">
                  <a16:creationId xmlns:a16="http://schemas.microsoft.com/office/drawing/2014/main" id="{C0220BAF-B876-D899-D093-FC12409802EC}"/>
                </a:ext>
              </a:extLst>
            </p:cNvPr>
            <p:cNvGrpSpPr/>
            <p:nvPr/>
          </p:nvGrpSpPr>
          <p:grpSpPr>
            <a:xfrm>
              <a:off x="160443" y="-1946729"/>
              <a:ext cx="10659957" cy="6823075"/>
              <a:chOff x="708377" y="1743075"/>
              <a:chExt cx="10659957" cy="6823075"/>
            </a:xfrm>
          </p:grpSpPr>
          <p:grpSp>
            <p:nvGrpSpPr>
              <p:cNvPr id="30" name="组合 29">
                <a:extLst>
                  <a:ext uri="{FF2B5EF4-FFF2-40B4-BE49-F238E27FC236}">
                    <a16:creationId xmlns:a16="http://schemas.microsoft.com/office/drawing/2014/main" id="{08467EFD-7217-087A-9C49-714C055FF0DB}"/>
                  </a:ext>
                </a:extLst>
              </p:cNvPr>
              <p:cNvGrpSpPr/>
              <p:nvPr/>
            </p:nvGrpSpPr>
            <p:grpSpPr>
              <a:xfrm>
                <a:off x="708377" y="1743075"/>
                <a:ext cx="10659957" cy="6823075"/>
                <a:chOff x="708377" y="1743075"/>
                <a:chExt cx="10659957" cy="6823075"/>
              </a:xfrm>
            </p:grpSpPr>
            <p:pic>
              <p:nvPicPr>
                <p:cNvPr id="32" name="图片 31">
                  <a:extLst>
                    <a:ext uri="{FF2B5EF4-FFF2-40B4-BE49-F238E27FC236}">
                      <a16:creationId xmlns:a16="http://schemas.microsoft.com/office/drawing/2014/main" id="{148F3B67-B1CF-1243-DD95-7FFF7656BC6B}"/>
                    </a:ext>
                  </a:extLst>
                </p:cNvPr>
                <p:cNvPicPr>
                  <a:picLocks noChangeAspect="1"/>
                </p:cNvPicPr>
                <p:nvPr/>
              </p:nvPicPr>
              <p:blipFill rotWithShape="1">
                <a:blip r:embed="rId4"/>
                <a:srcRect t="46930"/>
                <a:stretch/>
              </p:blipFill>
              <p:spPr>
                <a:xfrm>
                  <a:off x="708377" y="1743075"/>
                  <a:ext cx="10540648" cy="3663950"/>
                </a:xfrm>
                <a:prstGeom prst="rect">
                  <a:avLst/>
                </a:prstGeom>
              </p:spPr>
            </p:pic>
            <p:pic>
              <p:nvPicPr>
                <p:cNvPr id="33" name="图片 32">
                  <a:extLst>
                    <a:ext uri="{FF2B5EF4-FFF2-40B4-BE49-F238E27FC236}">
                      <a16:creationId xmlns:a16="http://schemas.microsoft.com/office/drawing/2014/main" id="{C3D829B4-9383-DEEA-52DE-07DD991EA770}"/>
                    </a:ext>
                  </a:extLst>
                </p:cNvPr>
                <p:cNvPicPr>
                  <a:picLocks noChangeAspect="1"/>
                </p:cNvPicPr>
                <p:nvPr/>
              </p:nvPicPr>
              <p:blipFill>
                <a:blip r:embed="rId5"/>
                <a:stretch>
                  <a:fillRect/>
                </a:stretch>
              </p:blipFill>
              <p:spPr>
                <a:xfrm>
                  <a:off x="746477" y="5012829"/>
                  <a:ext cx="10621857" cy="3553321"/>
                </a:xfrm>
                <a:prstGeom prst="rect">
                  <a:avLst/>
                </a:prstGeom>
              </p:spPr>
            </p:pic>
          </p:grpSp>
          <p:pic>
            <p:nvPicPr>
              <p:cNvPr id="31" name="图片 30">
                <a:extLst>
                  <a:ext uri="{FF2B5EF4-FFF2-40B4-BE49-F238E27FC236}">
                    <a16:creationId xmlns:a16="http://schemas.microsoft.com/office/drawing/2014/main" id="{D6284D5C-C40B-F81C-BA4C-597017E9D21C}"/>
                  </a:ext>
                </a:extLst>
              </p:cNvPr>
              <p:cNvPicPr>
                <a:picLocks noChangeAspect="1"/>
              </p:cNvPicPr>
              <p:nvPr/>
            </p:nvPicPr>
            <p:blipFill rotWithShape="1">
              <a:blip r:embed="rId4"/>
              <a:srcRect l="65470" t="3796" r="52" b="53148"/>
              <a:stretch/>
            </p:blipFill>
            <p:spPr>
              <a:xfrm>
                <a:off x="7615237" y="5210175"/>
                <a:ext cx="3609975" cy="2952750"/>
              </a:xfrm>
              <a:prstGeom prst="rect">
                <a:avLst/>
              </a:prstGeom>
            </p:spPr>
          </p:pic>
        </p:grpSp>
        <p:pic>
          <p:nvPicPr>
            <p:cNvPr id="7" name="图片 6">
              <a:extLst>
                <a:ext uri="{FF2B5EF4-FFF2-40B4-BE49-F238E27FC236}">
                  <a16:creationId xmlns:a16="http://schemas.microsoft.com/office/drawing/2014/main" id="{FBB96E1F-FF33-F42E-6A3D-713AD61CD194}"/>
                </a:ext>
              </a:extLst>
            </p:cNvPr>
            <p:cNvPicPr>
              <a:picLocks noChangeAspect="1"/>
            </p:cNvPicPr>
            <p:nvPr/>
          </p:nvPicPr>
          <p:blipFill rotWithShape="1">
            <a:blip r:embed="rId6"/>
            <a:srcRect t="48187"/>
            <a:stretch/>
          </p:blipFill>
          <p:spPr>
            <a:xfrm>
              <a:off x="159041" y="8181024"/>
              <a:ext cx="10542050" cy="3553322"/>
            </a:xfrm>
            <a:prstGeom prst="rect">
              <a:avLst/>
            </a:prstGeom>
          </p:spPr>
        </p:pic>
        <p:pic>
          <p:nvPicPr>
            <p:cNvPr id="8" name="图片 7">
              <a:extLst>
                <a:ext uri="{FF2B5EF4-FFF2-40B4-BE49-F238E27FC236}">
                  <a16:creationId xmlns:a16="http://schemas.microsoft.com/office/drawing/2014/main" id="{1DD5F974-9C7C-77E3-2D28-23C0F0B6BAF1}"/>
                </a:ext>
              </a:extLst>
            </p:cNvPr>
            <p:cNvPicPr>
              <a:picLocks noChangeAspect="1"/>
            </p:cNvPicPr>
            <p:nvPr/>
          </p:nvPicPr>
          <p:blipFill rotWithShape="1">
            <a:blip r:embed="rId3"/>
            <a:srcRect l="64958" t="3948" b="53159"/>
            <a:stretch/>
          </p:blipFill>
          <p:spPr>
            <a:xfrm>
              <a:off x="7049840" y="8452262"/>
              <a:ext cx="3676651" cy="2878254"/>
            </a:xfrm>
            <a:prstGeom prst="rect">
              <a:avLst/>
            </a:prstGeom>
          </p:spPr>
        </p:pic>
        <p:sp>
          <p:nvSpPr>
            <p:cNvPr id="9" name="文本框 8">
              <a:extLst>
                <a:ext uri="{FF2B5EF4-FFF2-40B4-BE49-F238E27FC236}">
                  <a16:creationId xmlns:a16="http://schemas.microsoft.com/office/drawing/2014/main" id="{6439D176-5F33-3782-5438-B8B09773B16B}"/>
                </a:ext>
              </a:extLst>
            </p:cNvPr>
            <p:cNvSpPr txBox="1"/>
            <p:nvPr/>
          </p:nvSpPr>
          <p:spPr>
            <a:xfrm>
              <a:off x="615043" y="-1556050"/>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10" name="文本框 9">
              <a:extLst>
                <a:ext uri="{FF2B5EF4-FFF2-40B4-BE49-F238E27FC236}">
                  <a16:creationId xmlns:a16="http://schemas.microsoft.com/office/drawing/2014/main" id="{0B0F1A63-E705-8840-A641-029CD48C3623}"/>
                </a:ext>
              </a:extLst>
            </p:cNvPr>
            <p:cNvSpPr txBox="1"/>
            <p:nvPr/>
          </p:nvSpPr>
          <p:spPr>
            <a:xfrm>
              <a:off x="3804931" y="-1556050"/>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11" name="文本框 10">
              <a:extLst>
                <a:ext uri="{FF2B5EF4-FFF2-40B4-BE49-F238E27FC236}">
                  <a16:creationId xmlns:a16="http://schemas.microsoft.com/office/drawing/2014/main" id="{9BD3E412-C57E-2341-AD1E-2E602CA1EC99}"/>
                </a:ext>
              </a:extLst>
            </p:cNvPr>
            <p:cNvSpPr txBox="1"/>
            <p:nvPr/>
          </p:nvSpPr>
          <p:spPr>
            <a:xfrm>
              <a:off x="615043" y="1594046"/>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12" name="文本框 11">
              <a:extLst>
                <a:ext uri="{FF2B5EF4-FFF2-40B4-BE49-F238E27FC236}">
                  <a16:creationId xmlns:a16="http://schemas.microsoft.com/office/drawing/2014/main" id="{B22A6EA5-AB27-2BCE-FF8A-56A25141D1AF}"/>
                </a:ext>
              </a:extLst>
            </p:cNvPr>
            <p:cNvSpPr txBox="1"/>
            <p:nvPr/>
          </p:nvSpPr>
          <p:spPr>
            <a:xfrm>
              <a:off x="3804931" y="1578415"/>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13" name="矩形 12">
              <a:extLst>
                <a:ext uri="{FF2B5EF4-FFF2-40B4-BE49-F238E27FC236}">
                  <a16:creationId xmlns:a16="http://schemas.microsoft.com/office/drawing/2014/main" id="{3999537F-2DEE-0D62-504B-02A184722F94}"/>
                </a:ext>
              </a:extLst>
            </p:cNvPr>
            <p:cNvSpPr/>
            <p:nvPr/>
          </p:nvSpPr>
          <p:spPr>
            <a:xfrm>
              <a:off x="615043" y="-1880054"/>
              <a:ext cx="9786257"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9ADC433-9A42-AF41-9D73-21C7F3C72238}"/>
                </a:ext>
              </a:extLst>
            </p:cNvPr>
            <p:cNvSpPr/>
            <p:nvPr/>
          </p:nvSpPr>
          <p:spPr>
            <a:xfrm>
              <a:off x="615042" y="1348299"/>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3AAA5E4-4834-A2DB-F962-6F7567AD06B1}"/>
                </a:ext>
              </a:extLst>
            </p:cNvPr>
            <p:cNvSpPr/>
            <p:nvPr/>
          </p:nvSpPr>
          <p:spPr>
            <a:xfrm>
              <a:off x="361950" y="4998291"/>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68BAE51-5C43-E293-2D41-4BD2B3FD96DC}"/>
                </a:ext>
              </a:extLst>
            </p:cNvPr>
            <p:cNvSpPr/>
            <p:nvPr/>
          </p:nvSpPr>
          <p:spPr>
            <a:xfrm>
              <a:off x="476723" y="8256760"/>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6CEAB1D-A20E-249F-D16E-CB46C0BA3791}"/>
                </a:ext>
              </a:extLst>
            </p:cNvPr>
            <p:cNvSpPr txBox="1"/>
            <p:nvPr/>
          </p:nvSpPr>
          <p:spPr>
            <a:xfrm>
              <a:off x="7101921" y="-1530776"/>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18" name="文本框 17">
              <a:extLst>
                <a:ext uri="{FF2B5EF4-FFF2-40B4-BE49-F238E27FC236}">
                  <a16:creationId xmlns:a16="http://schemas.microsoft.com/office/drawing/2014/main" id="{C5A00072-3E52-0B69-CDCD-AC2F7DAFC780}"/>
                </a:ext>
              </a:extLst>
            </p:cNvPr>
            <p:cNvSpPr txBox="1"/>
            <p:nvPr/>
          </p:nvSpPr>
          <p:spPr>
            <a:xfrm>
              <a:off x="7067303" y="1509187"/>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19" name="文本框 18">
              <a:extLst>
                <a:ext uri="{FF2B5EF4-FFF2-40B4-BE49-F238E27FC236}">
                  <a16:creationId xmlns:a16="http://schemas.microsoft.com/office/drawing/2014/main" id="{B1F29064-CC61-D6FB-5625-161F98EE571E}"/>
                </a:ext>
              </a:extLst>
            </p:cNvPr>
            <p:cNvSpPr txBox="1"/>
            <p:nvPr/>
          </p:nvSpPr>
          <p:spPr>
            <a:xfrm>
              <a:off x="649661" y="5206711"/>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20" name="文本框 19">
              <a:extLst>
                <a:ext uri="{FF2B5EF4-FFF2-40B4-BE49-F238E27FC236}">
                  <a16:creationId xmlns:a16="http://schemas.microsoft.com/office/drawing/2014/main" id="{90EA0292-C765-C439-6632-EEB1610FF985}"/>
                </a:ext>
              </a:extLst>
            </p:cNvPr>
            <p:cNvSpPr txBox="1"/>
            <p:nvPr/>
          </p:nvSpPr>
          <p:spPr>
            <a:xfrm>
              <a:off x="3721927" y="5230496"/>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21" name="文本框 20">
              <a:extLst>
                <a:ext uri="{FF2B5EF4-FFF2-40B4-BE49-F238E27FC236}">
                  <a16:creationId xmlns:a16="http://schemas.microsoft.com/office/drawing/2014/main" id="{323D834C-E46E-407E-EB84-662B43E641A8}"/>
                </a:ext>
              </a:extLst>
            </p:cNvPr>
            <p:cNvSpPr txBox="1"/>
            <p:nvPr/>
          </p:nvSpPr>
          <p:spPr>
            <a:xfrm>
              <a:off x="649661" y="8478839"/>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22" name="文本框 21">
              <a:extLst>
                <a:ext uri="{FF2B5EF4-FFF2-40B4-BE49-F238E27FC236}">
                  <a16:creationId xmlns:a16="http://schemas.microsoft.com/office/drawing/2014/main" id="{ADDF3C23-921E-5BC6-6AC3-431105E87994}"/>
                </a:ext>
              </a:extLst>
            </p:cNvPr>
            <p:cNvSpPr txBox="1"/>
            <p:nvPr/>
          </p:nvSpPr>
          <p:spPr>
            <a:xfrm>
              <a:off x="3804931" y="8478839"/>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23" name="文本框 22">
              <a:extLst>
                <a:ext uri="{FF2B5EF4-FFF2-40B4-BE49-F238E27FC236}">
                  <a16:creationId xmlns:a16="http://schemas.microsoft.com/office/drawing/2014/main" id="{E7708578-6245-82B6-4A37-290CCD0C9CE8}"/>
                </a:ext>
              </a:extLst>
            </p:cNvPr>
            <p:cNvSpPr txBox="1"/>
            <p:nvPr/>
          </p:nvSpPr>
          <p:spPr>
            <a:xfrm>
              <a:off x="7021750" y="5236422"/>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24" name="文本框 23">
              <a:extLst>
                <a:ext uri="{FF2B5EF4-FFF2-40B4-BE49-F238E27FC236}">
                  <a16:creationId xmlns:a16="http://schemas.microsoft.com/office/drawing/2014/main" id="{39CE7379-6D77-355C-4757-93D6A494D125}"/>
                </a:ext>
              </a:extLst>
            </p:cNvPr>
            <p:cNvSpPr txBox="1"/>
            <p:nvPr/>
          </p:nvSpPr>
          <p:spPr>
            <a:xfrm>
              <a:off x="7101921" y="8469563"/>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25" name="矩形 24">
              <a:extLst>
                <a:ext uri="{FF2B5EF4-FFF2-40B4-BE49-F238E27FC236}">
                  <a16:creationId xmlns:a16="http://schemas.microsoft.com/office/drawing/2014/main" id="{4BA9D328-052C-4070-4A75-1EA15056ACAF}"/>
                </a:ext>
              </a:extLst>
            </p:cNvPr>
            <p:cNvSpPr/>
            <p:nvPr/>
          </p:nvSpPr>
          <p:spPr>
            <a:xfrm>
              <a:off x="10690568" y="-1880054"/>
              <a:ext cx="222556" cy="1333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A12DF2-0896-2660-4FBF-1660B3795731}"/>
                </a:ext>
              </a:extLst>
            </p:cNvPr>
            <p:cNvSpPr txBox="1"/>
            <p:nvPr/>
          </p:nvSpPr>
          <p:spPr>
            <a:xfrm rot="16200000">
              <a:off x="9739314" y="2498352"/>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7" name="文本框 26">
              <a:extLst>
                <a:ext uri="{FF2B5EF4-FFF2-40B4-BE49-F238E27FC236}">
                  <a16:creationId xmlns:a16="http://schemas.microsoft.com/office/drawing/2014/main" id="{DFD3F640-467F-7267-818E-C3EE6962F273}"/>
                </a:ext>
              </a:extLst>
            </p:cNvPr>
            <p:cNvSpPr txBox="1"/>
            <p:nvPr/>
          </p:nvSpPr>
          <p:spPr>
            <a:xfrm rot="16200000">
              <a:off x="9733967" y="9509553"/>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8" name="文本框 27">
              <a:extLst>
                <a:ext uri="{FF2B5EF4-FFF2-40B4-BE49-F238E27FC236}">
                  <a16:creationId xmlns:a16="http://schemas.microsoft.com/office/drawing/2014/main" id="{6FA668CD-C6D3-F768-B14C-D2C7D712CF7E}"/>
                </a:ext>
              </a:extLst>
            </p:cNvPr>
            <p:cNvSpPr txBox="1"/>
            <p:nvPr/>
          </p:nvSpPr>
          <p:spPr>
            <a:xfrm rot="16200000">
              <a:off x="9751893" y="5937953"/>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sp>
          <p:nvSpPr>
            <p:cNvPr id="29" name="文本框 28">
              <a:extLst>
                <a:ext uri="{FF2B5EF4-FFF2-40B4-BE49-F238E27FC236}">
                  <a16:creationId xmlns:a16="http://schemas.microsoft.com/office/drawing/2014/main" id="{A9F352A1-16AF-7537-D366-2B96796AB42F}"/>
                </a:ext>
              </a:extLst>
            </p:cNvPr>
            <p:cNvSpPr txBox="1"/>
            <p:nvPr/>
          </p:nvSpPr>
          <p:spPr>
            <a:xfrm rot="16200000">
              <a:off x="9770517" y="-859908"/>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grpSp>
      <p:sp>
        <p:nvSpPr>
          <p:cNvPr id="34" name="文本框 33">
            <a:extLst>
              <a:ext uri="{FF2B5EF4-FFF2-40B4-BE49-F238E27FC236}">
                <a16:creationId xmlns:a16="http://schemas.microsoft.com/office/drawing/2014/main" id="{9336FE8D-7F6E-77AB-59B3-4890AA5EF680}"/>
              </a:ext>
            </a:extLst>
          </p:cNvPr>
          <p:cNvSpPr txBox="1"/>
          <p:nvPr/>
        </p:nvSpPr>
        <p:spPr>
          <a:xfrm>
            <a:off x="443483" y="1882694"/>
            <a:ext cx="2400255" cy="2400657"/>
          </a:xfrm>
          <a:prstGeom prst="rect">
            <a:avLst/>
          </a:prstGeom>
          <a:noFill/>
        </p:spPr>
        <p:txBody>
          <a:bodyPr wrap="square" rtlCol="0">
            <a:spAutoFit/>
          </a:bodyPr>
          <a:lstStyle/>
          <a:p>
            <a:r>
              <a:rPr lang="en-US" altLang="zh-CN" sz="1100" dirty="0"/>
              <a:t>ICESat-2 derived snow depth</a:t>
            </a:r>
          </a:p>
          <a:p>
            <a:pPr marL="171450" indent="-171450">
              <a:buFontTx/>
              <a:buChar char="-"/>
            </a:pPr>
            <a:r>
              <a:rPr lang="en-US" altLang="zh-CN" sz="1100" dirty="0"/>
              <a:t>9  million snow-on segments 2018-2022</a:t>
            </a:r>
          </a:p>
          <a:p>
            <a:pPr marL="171450" indent="-171450">
              <a:buFontTx/>
              <a:buChar char="-"/>
            </a:pPr>
            <a:r>
              <a:rPr lang="en-US" altLang="zh-CN" sz="1100" dirty="0"/>
              <a:t>aggregation</a:t>
            </a:r>
          </a:p>
          <a:p>
            <a:endParaRPr lang="en-US" altLang="zh-CN" sz="1100" dirty="0"/>
          </a:p>
          <a:p>
            <a:endParaRPr lang="en-US" altLang="zh-CN" sz="1100" dirty="0"/>
          </a:p>
          <a:p>
            <a:r>
              <a:rPr lang="en-US" altLang="zh-CN" b="1" dirty="0"/>
              <a:t>Vs.</a:t>
            </a:r>
          </a:p>
          <a:p>
            <a:endParaRPr lang="en-US" altLang="zh-CN" sz="1100" dirty="0"/>
          </a:p>
          <a:p>
            <a:endParaRPr lang="en-US" altLang="zh-CN" sz="1100" dirty="0"/>
          </a:p>
          <a:p>
            <a:endParaRPr lang="en-US" altLang="zh-CN" sz="1100" dirty="0"/>
          </a:p>
          <a:p>
            <a:r>
              <a:rPr lang="en-US" altLang="zh-CN" sz="1100" dirty="0"/>
              <a:t>ERA5 Land</a:t>
            </a:r>
          </a:p>
          <a:p>
            <a:pPr marL="171450" indent="-171450">
              <a:buFontTx/>
              <a:buChar char="-"/>
            </a:pPr>
            <a:r>
              <a:rPr lang="en-US" altLang="zh-CN" sz="1100" dirty="0"/>
              <a:t>spatial-temporal coupled</a:t>
            </a:r>
          </a:p>
          <a:p>
            <a:pPr marL="171450" indent="-171450">
              <a:buFontTx/>
              <a:buChar char="-"/>
            </a:pPr>
            <a:r>
              <a:rPr lang="en-US" altLang="zh-CN" sz="1100" dirty="0"/>
              <a:t>aggregation</a:t>
            </a:r>
          </a:p>
        </p:txBody>
      </p:sp>
      <p:sp>
        <p:nvSpPr>
          <p:cNvPr id="35" name="矩形 34">
            <a:extLst>
              <a:ext uri="{FF2B5EF4-FFF2-40B4-BE49-F238E27FC236}">
                <a16:creationId xmlns:a16="http://schemas.microsoft.com/office/drawing/2014/main" id="{98D576D1-EC92-2D01-4030-BCDCFDD71FE1}"/>
              </a:ext>
            </a:extLst>
          </p:cNvPr>
          <p:cNvSpPr/>
          <p:nvPr/>
        </p:nvSpPr>
        <p:spPr>
          <a:xfrm>
            <a:off x="8553480" y="1095829"/>
            <a:ext cx="3623617" cy="281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246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35"/>
                                        </p:tgtEl>
                                      </p:cBhvr>
                                    </p:animEffect>
                                    <p:anim calcmode="lin" valueType="num">
                                      <p:cBhvr>
                                        <p:cTn id="7" dur="1000"/>
                                        <p:tgtEl>
                                          <p:spTgt spid="35"/>
                                        </p:tgtEl>
                                        <p:attrNameLst>
                                          <p:attrName>ppt_x</p:attrName>
                                        </p:attrNameLst>
                                      </p:cBhvr>
                                      <p:tavLst>
                                        <p:tav tm="0">
                                          <p:val>
                                            <p:strVal val="ppt_x"/>
                                          </p:val>
                                        </p:tav>
                                        <p:tav tm="100000">
                                          <p:val>
                                            <p:strVal val="ppt_x"/>
                                          </p:val>
                                        </p:tav>
                                      </p:tavLst>
                                    </p:anim>
                                    <p:anim calcmode="lin" valueType="num">
                                      <p:cBhvr>
                                        <p:cTn id="8" dur="1000"/>
                                        <p:tgtEl>
                                          <p:spTgt spid="35"/>
                                        </p:tgtEl>
                                        <p:attrNameLst>
                                          <p:attrName>ppt_y</p:attrName>
                                        </p:attrNameLst>
                                      </p:cBhvr>
                                      <p:tavLst>
                                        <p:tav tm="0">
                                          <p:val>
                                            <p:strVal val="ppt_y"/>
                                          </p:val>
                                        </p:tav>
                                        <p:tav tm="100000">
                                          <p:val>
                                            <p:strVal val="ppt_y+.1"/>
                                          </p:val>
                                        </p:tav>
                                      </p:tavLst>
                                    </p:anim>
                                    <p:set>
                                      <p:cBhvr>
                                        <p:cTn id="9" dur="1" fill="hold">
                                          <p:stCondLst>
                                            <p:cond delay="9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4" name="组合 23">
            <a:extLst>
              <a:ext uri="{FF2B5EF4-FFF2-40B4-BE49-F238E27FC236}">
                <a16:creationId xmlns:a16="http://schemas.microsoft.com/office/drawing/2014/main" id="{3A9463E4-22B2-0060-8314-CD25FEA8D7FB}"/>
              </a:ext>
            </a:extLst>
          </p:cNvPr>
          <p:cNvGrpSpPr/>
          <p:nvPr/>
        </p:nvGrpSpPr>
        <p:grpSpPr>
          <a:xfrm>
            <a:off x="454152" y="1266505"/>
            <a:ext cx="3426190" cy="4819507"/>
            <a:chOff x="529069" y="1285946"/>
            <a:chExt cx="3426190" cy="4819507"/>
          </a:xfrm>
        </p:grpSpPr>
        <p:pic>
          <p:nvPicPr>
            <p:cNvPr id="19" name="图片 18" descr="穿蓝色衣服的男人在微笑&#10;&#10;描述已自动生成">
              <a:extLst>
                <a:ext uri="{FF2B5EF4-FFF2-40B4-BE49-F238E27FC236}">
                  <a16:creationId xmlns:a16="http://schemas.microsoft.com/office/drawing/2014/main" id="{4CB18816-53FF-B016-01B1-0808FB884CBA}"/>
                </a:ext>
              </a:extLst>
            </p:cNvPr>
            <p:cNvPicPr>
              <a:picLocks noChangeAspect="1"/>
            </p:cNvPicPr>
            <p:nvPr/>
          </p:nvPicPr>
          <p:blipFill>
            <a:blip r:embed="rId3"/>
            <a:stretch>
              <a:fillRect/>
            </a:stretch>
          </p:blipFill>
          <p:spPr>
            <a:xfrm>
              <a:off x="529069" y="1285946"/>
              <a:ext cx="3426190" cy="4819507"/>
            </a:xfrm>
            <a:prstGeom prst="rect">
              <a:avLst/>
            </a:prstGeom>
          </p:spPr>
        </p:pic>
        <p:sp>
          <p:nvSpPr>
            <p:cNvPr id="22" name="文本框 21">
              <a:extLst>
                <a:ext uri="{FF2B5EF4-FFF2-40B4-BE49-F238E27FC236}">
                  <a16:creationId xmlns:a16="http://schemas.microsoft.com/office/drawing/2014/main" id="{2E77F3CD-3D4B-DE6E-806D-8A430872273B}"/>
                </a:ext>
              </a:extLst>
            </p:cNvPr>
            <p:cNvSpPr txBox="1"/>
            <p:nvPr/>
          </p:nvSpPr>
          <p:spPr>
            <a:xfrm>
              <a:off x="3109976" y="1285946"/>
              <a:ext cx="845283" cy="400110"/>
            </a:xfrm>
            <a:prstGeom prst="rect">
              <a:avLst/>
            </a:prstGeom>
            <a:noFill/>
          </p:spPr>
          <p:txBody>
            <a:bodyPr wrap="square">
              <a:spAutoFit/>
            </a:bodyPr>
            <a:lstStyle/>
            <a:p>
              <a:r>
                <a:rPr lang="nn-NO" altLang="zh-CN" sz="1000" dirty="0">
                  <a:solidFill>
                    <a:schemeClr val="bg1"/>
                  </a:solidFill>
                </a:rPr>
                <a:t>150 </a:t>
              </a:r>
              <a:r>
                <a:rPr lang="en-US" altLang="zh-CN" sz="1000" dirty="0">
                  <a:solidFill>
                    <a:schemeClr val="bg1"/>
                  </a:solidFill>
                </a:rPr>
                <a:t>× 211</a:t>
              </a:r>
            </a:p>
            <a:p>
              <a:r>
                <a:rPr lang="en-US" altLang="zh-CN" sz="1000" dirty="0">
                  <a:solidFill>
                    <a:schemeClr val="bg1"/>
                  </a:solidFill>
                </a:rPr>
                <a:t> Original</a:t>
              </a:r>
              <a:endParaRPr lang="zh-CN" altLang="en-US" sz="1000" dirty="0">
                <a:solidFill>
                  <a:schemeClr val="bg1"/>
                </a:solidFill>
              </a:endParaRPr>
            </a:p>
          </p:txBody>
        </p:sp>
      </p:grpSp>
      <p:grpSp>
        <p:nvGrpSpPr>
          <p:cNvPr id="23" name="组合 22">
            <a:extLst>
              <a:ext uri="{FF2B5EF4-FFF2-40B4-BE49-F238E27FC236}">
                <a16:creationId xmlns:a16="http://schemas.microsoft.com/office/drawing/2014/main" id="{738A76E8-D071-3457-EE6F-07A2A569DD4C}"/>
              </a:ext>
            </a:extLst>
          </p:cNvPr>
          <p:cNvGrpSpPr/>
          <p:nvPr/>
        </p:nvGrpSpPr>
        <p:grpSpPr>
          <a:xfrm>
            <a:off x="4207829" y="1285946"/>
            <a:ext cx="3426190" cy="4819508"/>
            <a:chOff x="4207829" y="1285946"/>
            <a:chExt cx="3426190" cy="4819508"/>
          </a:xfrm>
        </p:grpSpPr>
        <p:pic>
          <p:nvPicPr>
            <p:cNvPr id="7" name="图片 6" descr="穿蓝色衣服的男人在微笑&#10;&#10;描述已自动生成">
              <a:extLst>
                <a:ext uri="{FF2B5EF4-FFF2-40B4-BE49-F238E27FC236}">
                  <a16:creationId xmlns:a16="http://schemas.microsoft.com/office/drawing/2014/main" id="{8E92854E-3C44-B465-2274-E0806E2A2083}"/>
                </a:ext>
              </a:extLst>
            </p:cNvPr>
            <p:cNvPicPr>
              <a:picLocks noChangeAspect="1"/>
            </p:cNvPicPr>
            <p:nvPr/>
          </p:nvPicPr>
          <p:blipFill>
            <a:blip r:embed="rId4"/>
            <a:stretch>
              <a:fillRect/>
            </a:stretch>
          </p:blipFill>
          <p:spPr>
            <a:xfrm>
              <a:off x="4207829" y="1285946"/>
              <a:ext cx="3426190" cy="4819508"/>
            </a:xfrm>
            <a:prstGeom prst="rect">
              <a:avLst/>
            </a:prstGeom>
          </p:spPr>
        </p:pic>
        <p:sp>
          <p:nvSpPr>
            <p:cNvPr id="21" name="文本框 20">
              <a:extLst>
                <a:ext uri="{FF2B5EF4-FFF2-40B4-BE49-F238E27FC236}">
                  <a16:creationId xmlns:a16="http://schemas.microsoft.com/office/drawing/2014/main" id="{D28500BE-2BC6-5840-8E5F-880356731846}"/>
                </a:ext>
              </a:extLst>
            </p:cNvPr>
            <p:cNvSpPr txBox="1"/>
            <p:nvPr/>
          </p:nvSpPr>
          <p:spPr>
            <a:xfrm>
              <a:off x="6538200" y="1302920"/>
              <a:ext cx="1095819" cy="400110"/>
            </a:xfrm>
            <a:prstGeom prst="rect">
              <a:avLst/>
            </a:prstGeom>
            <a:noFill/>
          </p:spPr>
          <p:txBody>
            <a:bodyPr wrap="square">
              <a:spAutoFit/>
            </a:bodyPr>
            <a:lstStyle/>
            <a:p>
              <a:r>
                <a:rPr lang="nn-NO" altLang="zh-CN" sz="1000" dirty="0">
                  <a:solidFill>
                    <a:schemeClr val="bg1"/>
                  </a:solidFill>
                </a:rPr>
                <a:t>3000 </a:t>
              </a:r>
              <a:r>
                <a:rPr lang="en-US" altLang="zh-CN" sz="1000" dirty="0">
                  <a:solidFill>
                    <a:schemeClr val="bg1"/>
                  </a:solidFill>
                </a:rPr>
                <a:t>× 4220</a:t>
              </a:r>
            </a:p>
            <a:p>
              <a:r>
                <a:rPr lang="en-US" altLang="zh-CN" sz="1000" dirty="0">
                  <a:solidFill>
                    <a:schemeClr val="bg1"/>
                  </a:solidFill>
                </a:rPr>
                <a:t>AI Generated</a:t>
              </a:r>
              <a:endParaRPr lang="zh-CN" altLang="en-US" sz="1000" dirty="0">
                <a:solidFill>
                  <a:schemeClr val="bg1"/>
                </a:solidFill>
              </a:endParaRPr>
            </a:p>
          </p:txBody>
        </p:sp>
      </p:grpSp>
      <p:sp>
        <p:nvSpPr>
          <p:cNvPr id="17" name="箭头: 上弧形 16">
            <a:extLst>
              <a:ext uri="{FF2B5EF4-FFF2-40B4-BE49-F238E27FC236}">
                <a16:creationId xmlns:a16="http://schemas.microsoft.com/office/drawing/2014/main" id="{C47B7D8B-B265-C3AC-F657-FEE31134FE2A}"/>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58810887-FD5F-9AF8-248B-53D5BA22575B}"/>
              </a:ext>
            </a:extLst>
          </p:cNvPr>
          <p:cNvSpPr txBox="1"/>
          <p:nvPr/>
        </p:nvSpPr>
        <p:spPr>
          <a:xfrm>
            <a:off x="4557983" y="921406"/>
            <a:ext cx="2896765" cy="261610"/>
          </a:xfrm>
          <a:prstGeom prst="rect">
            <a:avLst/>
          </a:prstGeom>
          <a:noFill/>
        </p:spPr>
        <p:txBody>
          <a:bodyPr wrap="square" rtlCol="0">
            <a:spAutoFit/>
          </a:bodyPr>
          <a:lstStyle/>
          <a:p>
            <a:r>
              <a:rPr lang="nn-NO" altLang="zh-CN" sz="1050" dirty="0"/>
              <a:t>+ details by AI</a:t>
            </a:r>
            <a:endParaRPr lang="zh-CN" altLang="en-US" sz="1050" dirty="0"/>
          </a:p>
        </p:txBody>
      </p:sp>
      <p:sp>
        <p:nvSpPr>
          <p:cNvPr id="31" name="文本框 30">
            <a:extLst>
              <a:ext uri="{FF2B5EF4-FFF2-40B4-BE49-F238E27FC236}">
                <a16:creationId xmlns:a16="http://schemas.microsoft.com/office/drawing/2014/main" id="{E1A1DD67-2030-D799-C3CA-369035E87763}"/>
              </a:ext>
            </a:extLst>
          </p:cNvPr>
          <p:cNvSpPr txBox="1"/>
          <p:nvPr/>
        </p:nvSpPr>
        <p:spPr>
          <a:xfrm>
            <a:off x="533400" y="152004"/>
            <a:ext cx="6320116" cy="369332"/>
          </a:xfrm>
          <a:prstGeom prst="rect">
            <a:avLst/>
          </a:prstGeom>
          <a:noFill/>
        </p:spPr>
        <p:txBody>
          <a:bodyPr wrap="square">
            <a:spAutoFit/>
          </a:bodyPr>
          <a:lstStyle/>
          <a:p>
            <a:pPr defTabSz="914400">
              <a:defRPr/>
            </a:pPr>
            <a:r>
              <a:rPr lang="en-US" altLang="zh-CN" dirty="0"/>
              <a:t>Downscaling and subgrid variability</a:t>
            </a:r>
          </a:p>
        </p:txBody>
      </p:sp>
      <p:grpSp>
        <p:nvGrpSpPr>
          <p:cNvPr id="33" name="组合 32">
            <a:extLst>
              <a:ext uri="{FF2B5EF4-FFF2-40B4-BE49-F238E27FC236}">
                <a16:creationId xmlns:a16="http://schemas.microsoft.com/office/drawing/2014/main" id="{19F2C0E5-616A-DDDB-6107-721E69E5DD2F}"/>
              </a:ext>
            </a:extLst>
          </p:cNvPr>
          <p:cNvGrpSpPr/>
          <p:nvPr/>
        </p:nvGrpSpPr>
        <p:grpSpPr>
          <a:xfrm>
            <a:off x="9890472" y="1703030"/>
            <a:ext cx="2282371" cy="3568422"/>
            <a:chOff x="9890472" y="1703030"/>
            <a:chExt cx="2282371" cy="3568422"/>
          </a:xfrm>
        </p:grpSpPr>
        <p:sp>
          <p:nvSpPr>
            <p:cNvPr id="28" name="文本框 27">
              <a:extLst>
                <a:ext uri="{FF2B5EF4-FFF2-40B4-BE49-F238E27FC236}">
                  <a16:creationId xmlns:a16="http://schemas.microsoft.com/office/drawing/2014/main" id="{9AE93CBD-9D74-2120-360E-30D18E2B98EA}"/>
                </a:ext>
              </a:extLst>
            </p:cNvPr>
            <p:cNvSpPr txBox="1"/>
            <p:nvPr/>
          </p:nvSpPr>
          <p:spPr>
            <a:xfrm>
              <a:off x="9890472" y="4348122"/>
              <a:ext cx="2282371" cy="923330"/>
            </a:xfrm>
            <a:prstGeom prst="rect">
              <a:avLst/>
            </a:prstGeom>
            <a:noFill/>
          </p:spPr>
          <p:txBody>
            <a:bodyPr wrap="square">
              <a:spAutoFit/>
            </a:bodyPr>
            <a:lstStyle/>
            <a:p>
              <a:r>
                <a:rPr lang="en-US" altLang="zh-CN" sz="1800" dirty="0"/>
                <a:t>Face pattern and snow patterns are both </a:t>
              </a:r>
              <a:r>
                <a:rPr lang="en-US" altLang="zh-CN" sz="1800" b="1" dirty="0"/>
                <a:t>predictable</a:t>
              </a:r>
              <a:endParaRPr lang="zh-CN" altLang="en-US" b="1" dirty="0"/>
            </a:p>
          </p:txBody>
        </p:sp>
        <p:sp>
          <p:nvSpPr>
            <p:cNvPr id="30" name="文本框 29">
              <a:extLst>
                <a:ext uri="{FF2B5EF4-FFF2-40B4-BE49-F238E27FC236}">
                  <a16:creationId xmlns:a16="http://schemas.microsoft.com/office/drawing/2014/main" id="{41F9B5F1-ABC0-D2A6-41B7-2B8D2D15D27B}"/>
                </a:ext>
              </a:extLst>
            </p:cNvPr>
            <p:cNvSpPr txBox="1"/>
            <p:nvPr/>
          </p:nvSpPr>
          <p:spPr>
            <a:xfrm>
              <a:off x="9890472" y="1703030"/>
              <a:ext cx="2282371" cy="1754326"/>
            </a:xfrm>
            <a:prstGeom prst="rect">
              <a:avLst/>
            </a:prstGeom>
            <a:noFill/>
          </p:spPr>
          <p:txBody>
            <a:bodyPr wrap="square">
              <a:spAutoFit/>
            </a:bodyPr>
            <a:lstStyle/>
            <a:p>
              <a:r>
                <a:rPr lang="en-US" altLang="zh-CN" dirty="0"/>
                <a:t>The distribution patterns of snow repeat year after year (Sturm &amp;Wagner, 2010; Trujillo et al., 2007). </a:t>
              </a:r>
              <a:endParaRPr lang="zh-CN" altLang="en-US" dirty="0"/>
            </a:p>
          </p:txBody>
        </p:sp>
        <p:sp>
          <p:nvSpPr>
            <p:cNvPr id="32" name="箭头: 下 31">
              <a:extLst>
                <a:ext uri="{FF2B5EF4-FFF2-40B4-BE49-F238E27FC236}">
                  <a16:creationId xmlns:a16="http://schemas.microsoft.com/office/drawing/2014/main" id="{AAA44766-015B-845E-36DA-7FE42A721D53}"/>
                </a:ext>
              </a:extLst>
            </p:cNvPr>
            <p:cNvSpPr/>
            <p:nvPr/>
          </p:nvSpPr>
          <p:spPr>
            <a:xfrm>
              <a:off x="10595888" y="3829049"/>
              <a:ext cx="871537" cy="1135857"/>
            </a:xfrm>
            <a:prstGeom prst="downArrow">
              <a:avLst/>
            </a:prstGeom>
            <a:solidFill>
              <a:schemeClr val="accent4">
                <a:lumMod val="60000"/>
                <a:lumOff val="40000"/>
                <a:alpha val="2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4"/>
                                        </p:tgtEl>
                                      </p:cBhvr>
                                      <p:by x="150000" y="150000"/>
                                    </p:animScale>
                                  </p:childTnLst>
                                </p:cTn>
                              </p:par>
                            </p:childTnLst>
                          </p:cTn>
                        </p:par>
                        <p:par>
                          <p:cTn id="7" fill="hold">
                            <p:stCondLst>
                              <p:cond delay="2000"/>
                            </p:stCondLst>
                            <p:childTnLst>
                              <p:par>
                                <p:cTn id="8" presetID="6" presetClass="emph" presetSubtype="0" fill="hold" nodeType="afterEffect">
                                  <p:stCondLst>
                                    <p:cond delay="0"/>
                                  </p:stCondLst>
                                  <p:childTnLst>
                                    <p:animScale>
                                      <p:cBhvr>
                                        <p:cTn id="9" dur="1000" fill="hold"/>
                                        <p:tgtEl>
                                          <p:spTgt spid="23"/>
                                        </p:tgtEl>
                                      </p:cBhvr>
                                      <p:by x="150000" y="150000"/>
                                    </p:animScale>
                                  </p:childTnLst>
                                </p:cTn>
                              </p:par>
                              <p:par>
                                <p:cTn id="10" presetID="42" presetClass="path" presetSubtype="0" accel="50000" decel="50000" fill="hold" nodeType="withEffect">
                                  <p:stCondLst>
                                    <p:cond delay="0"/>
                                  </p:stCondLst>
                                  <p:childTnLst>
                                    <p:animMotion origin="layout" path="M 2.91667E-6 1.11111E-6 L 0.09531 -0.0044 " pathEditMode="relative" rAng="0" ptsTypes="AA">
                                      <p:cBhvr>
                                        <p:cTn id="11" dur="1000" fill="hold"/>
                                        <p:tgtEl>
                                          <p:spTgt spid="23"/>
                                        </p:tgtEl>
                                        <p:attrNameLst>
                                          <p:attrName>ppt_x</p:attrName>
                                          <p:attrName>ppt_y</p:attrName>
                                        </p:attrNameLst>
                                      </p:cBhvr>
                                      <p:rCtr x="4766" y="-231"/>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2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2">
            <a:extLst>
              <a:ext uri="{FF2B5EF4-FFF2-40B4-BE49-F238E27FC236}">
                <a16:creationId xmlns:a16="http://schemas.microsoft.com/office/drawing/2014/main" id="{53EBE4DF-65AF-72E6-5E13-FAA21A637889}"/>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
        <p:nvSpPr>
          <p:cNvPr id="99" name="文本框 98">
            <a:extLst>
              <a:ext uri="{FF2B5EF4-FFF2-40B4-BE49-F238E27FC236}">
                <a16:creationId xmlns:a16="http://schemas.microsoft.com/office/drawing/2014/main" id="{FA26F5AB-3330-165F-784B-40F2D458C65E}"/>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2" name="图片 1">
            <a:extLst>
              <a:ext uri="{FF2B5EF4-FFF2-40B4-BE49-F238E27FC236}">
                <a16:creationId xmlns:a16="http://schemas.microsoft.com/office/drawing/2014/main" id="{3816AF00-06AE-3C80-AA55-992FCA61149E}"/>
              </a:ext>
            </a:extLst>
          </p:cNvPr>
          <p:cNvPicPr>
            <a:picLocks noChangeAspect="1"/>
          </p:cNvPicPr>
          <p:nvPr/>
        </p:nvPicPr>
        <p:blipFill rotWithShape="1">
          <a:blip r:embed="rId3"/>
          <a:srcRect t="5696" r="51880"/>
          <a:stretch/>
        </p:blipFill>
        <p:spPr>
          <a:xfrm>
            <a:off x="454152" y="1240970"/>
            <a:ext cx="3965448" cy="5129567"/>
          </a:xfrm>
          <a:prstGeom prst="rect">
            <a:avLst/>
          </a:prstGeom>
        </p:spPr>
      </p:pic>
      <p:grpSp>
        <p:nvGrpSpPr>
          <p:cNvPr id="9" name="组合 8">
            <a:extLst>
              <a:ext uri="{FF2B5EF4-FFF2-40B4-BE49-F238E27FC236}">
                <a16:creationId xmlns:a16="http://schemas.microsoft.com/office/drawing/2014/main" id="{34135AC9-58D1-F325-C870-6967D81410B0}"/>
              </a:ext>
            </a:extLst>
          </p:cNvPr>
          <p:cNvGrpSpPr/>
          <p:nvPr/>
        </p:nvGrpSpPr>
        <p:grpSpPr>
          <a:xfrm>
            <a:off x="3386458" y="174975"/>
            <a:ext cx="7802242" cy="6350000"/>
            <a:chOff x="3208658" y="393700"/>
            <a:chExt cx="7802242" cy="6350000"/>
          </a:xfrm>
        </p:grpSpPr>
        <p:pic>
          <p:nvPicPr>
            <p:cNvPr id="32" name="图片 31">
              <a:extLst>
                <a:ext uri="{FF2B5EF4-FFF2-40B4-BE49-F238E27FC236}">
                  <a16:creationId xmlns:a16="http://schemas.microsoft.com/office/drawing/2014/main" id="{631D58AA-A205-E0ED-062A-248122981349}"/>
                </a:ext>
              </a:extLst>
            </p:cNvPr>
            <p:cNvPicPr>
              <a:picLocks noChangeAspect="1"/>
            </p:cNvPicPr>
            <p:nvPr/>
          </p:nvPicPr>
          <p:blipFill>
            <a:blip r:embed="rId4"/>
            <a:stretch>
              <a:fillRect/>
            </a:stretch>
          </p:blipFill>
          <p:spPr>
            <a:xfrm>
              <a:off x="6069883" y="393700"/>
              <a:ext cx="4941017" cy="6350000"/>
            </a:xfrm>
            <a:prstGeom prst="rect">
              <a:avLst/>
            </a:prstGeom>
          </p:spPr>
        </p:pic>
        <p:grpSp>
          <p:nvGrpSpPr>
            <p:cNvPr id="8" name="组合 7">
              <a:extLst>
                <a:ext uri="{FF2B5EF4-FFF2-40B4-BE49-F238E27FC236}">
                  <a16:creationId xmlns:a16="http://schemas.microsoft.com/office/drawing/2014/main" id="{C098BB0A-CA6C-0F9C-786B-FBBC998A00E4}"/>
                </a:ext>
              </a:extLst>
            </p:cNvPr>
            <p:cNvGrpSpPr/>
            <p:nvPr/>
          </p:nvGrpSpPr>
          <p:grpSpPr>
            <a:xfrm>
              <a:off x="3208658" y="615837"/>
              <a:ext cx="3025228" cy="5708763"/>
              <a:chOff x="3208658" y="615837"/>
              <a:chExt cx="3025228" cy="5708763"/>
            </a:xfrm>
          </p:grpSpPr>
          <p:sp>
            <p:nvSpPr>
              <p:cNvPr id="3" name="矩形 2">
                <a:extLst>
                  <a:ext uri="{FF2B5EF4-FFF2-40B4-BE49-F238E27FC236}">
                    <a16:creationId xmlns:a16="http://schemas.microsoft.com/office/drawing/2014/main" id="{D830C2E5-EBC3-2E49-C6E7-47FABA2932A6}"/>
                  </a:ext>
                </a:extLst>
              </p:cNvPr>
              <p:cNvSpPr/>
              <p:nvPr/>
            </p:nvSpPr>
            <p:spPr>
              <a:xfrm>
                <a:off x="3208658" y="4767263"/>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7127</a:t>
                </a:r>
                <a:endParaRPr lang="zh-CN" altLang="en-US" b="1" dirty="0"/>
              </a:p>
            </p:txBody>
          </p:sp>
          <p:cxnSp>
            <p:nvCxnSpPr>
              <p:cNvPr id="5" name="直接连接符 4">
                <a:extLst>
                  <a:ext uri="{FF2B5EF4-FFF2-40B4-BE49-F238E27FC236}">
                    <a16:creationId xmlns:a16="http://schemas.microsoft.com/office/drawing/2014/main" id="{96E890F9-2BFE-C26D-9279-0D195436F789}"/>
                  </a:ext>
                </a:extLst>
              </p:cNvPr>
              <p:cNvCxnSpPr>
                <a:cxnSpLocks/>
              </p:cNvCxnSpPr>
              <p:nvPr/>
            </p:nvCxnSpPr>
            <p:spPr>
              <a:xfrm flipV="1">
                <a:off x="4030029" y="615837"/>
                <a:ext cx="2203857" cy="4151426"/>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14E20719-801A-1435-B7C1-0ED65E610B64}"/>
                  </a:ext>
                </a:extLst>
              </p:cNvPr>
              <p:cNvCxnSpPr>
                <a:cxnSpLocks/>
              </p:cNvCxnSpPr>
              <p:nvPr/>
            </p:nvCxnSpPr>
            <p:spPr>
              <a:xfrm>
                <a:off x="4030029" y="5241575"/>
                <a:ext cx="2167570" cy="1083025"/>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grpSp>
      </p:grpSp>
      <p:sp>
        <p:nvSpPr>
          <p:cNvPr id="11" name="文本框 10">
            <a:extLst>
              <a:ext uri="{FF2B5EF4-FFF2-40B4-BE49-F238E27FC236}">
                <a16:creationId xmlns:a16="http://schemas.microsoft.com/office/drawing/2014/main" id="{E156321D-5A18-0BC8-12FE-3609BA65B1AD}"/>
              </a:ext>
            </a:extLst>
          </p:cNvPr>
          <p:cNvSpPr txBox="1"/>
          <p:nvPr/>
        </p:nvSpPr>
        <p:spPr>
          <a:xfrm>
            <a:off x="5975350" y="6425820"/>
            <a:ext cx="5035550" cy="461665"/>
          </a:xfrm>
          <a:prstGeom prst="rect">
            <a:avLst/>
          </a:prstGeom>
          <a:noFill/>
        </p:spPr>
        <p:txBody>
          <a:bodyPr wrap="square">
            <a:spAutoFit/>
          </a:bodyPr>
          <a:lstStyle/>
          <a:p>
            <a:r>
              <a:rPr lang="en-US" altLang="zh-CN" sz="1200" b="0" i="0" dirty="0">
                <a:effectLst/>
                <a:latin typeface="Times New Roman" panose="02020603050405020304" pitchFamily="18" charset="0"/>
              </a:rPr>
              <a:t>Figure 4.12.: The Validation of Snow Depth Downscaling: Plan Curvature, Vegetation Coverage, Elevation and East.</a:t>
            </a:r>
            <a:endParaRPr lang="zh-CN" altLang="en-US" sz="1200" dirty="0"/>
          </a:p>
        </p:txBody>
      </p:sp>
    </p:spTree>
    <p:extLst>
      <p:ext uri="{BB962C8B-B14F-4D97-AF65-F5344CB8AC3E}">
        <p14:creationId xmlns:p14="http://schemas.microsoft.com/office/powerpoint/2010/main" val="41293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41C474-1E7E-04E9-4D6C-86CC78A9B4C5}"/>
              </a:ext>
            </a:extLst>
          </p:cNvPr>
          <p:cNvPicPr>
            <a:picLocks noChangeAspect="1"/>
          </p:cNvPicPr>
          <p:nvPr/>
        </p:nvPicPr>
        <p:blipFill>
          <a:blip r:embed="rId3"/>
          <a:stretch>
            <a:fillRect/>
          </a:stretch>
        </p:blipFill>
        <p:spPr>
          <a:xfrm>
            <a:off x="1403448" y="1682245"/>
            <a:ext cx="9607452" cy="4276335"/>
          </a:xfrm>
          <a:prstGeom prst="rect">
            <a:avLst/>
          </a:prstGeom>
        </p:spPr>
      </p:pic>
      <p:sp>
        <p:nvSpPr>
          <p:cNvPr id="3" name="TextBox 2">
            <a:extLst>
              <a:ext uri="{FF2B5EF4-FFF2-40B4-BE49-F238E27FC236}">
                <a16:creationId xmlns:a16="http://schemas.microsoft.com/office/drawing/2014/main" id="{9ABE489B-C9D5-DC91-E803-D3AF08827248}"/>
              </a:ext>
            </a:extLst>
          </p:cNvPr>
          <p:cNvSpPr txBox="1"/>
          <p:nvPr/>
        </p:nvSpPr>
        <p:spPr>
          <a:xfrm>
            <a:off x="454152" y="615837"/>
            <a:ext cx="862453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has Spearman correlation 0.81 and R-Squared 0.68, and needs bias adjustment</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7A6B5EF7-5361-53BD-EEB6-B723292933A0}"/>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6" name="文本框 5">
            <a:extLst>
              <a:ext uri="{FF2B5EF4-FFF2-40B4-BE49-F238E27FC236}">
                <a16:creationId xmlns:a16="http://schemas.microsoft.com/office/drawing/2014/main" id="{588A6F64-D312-B2C2-B4DB-3B9B23DC0414}"/>
              </a:ext>
            </a:extLst>
          </p:cNvPr>
          <p:cNvSpPr txBox="1"/>
          <p:nvPr/>
        </p:nvSpPr>
        <p:spPr>
          <a:xfrm>
            <a:off x="1352550" y="6078379"/>
            <a:ext cx="6096000" cy="276999"/>
          </a:xfrm>
          <a:prstGeom prst="rect">
            <a:avLst/>
          </a:prstGeom>
          <a:noFill/>
        </p:spPr>
        <p:txBody>
          <a:bodyPr wrap="square">
            <a:spAutoFit/>
          </a:bodyPr>
          <a:lstStyle/>
          <a:p>
            <a:r>
              <a:rPr lang="en-US" altLang="zh-CN" sz="1200" b="0" i="0" dirty="0">
                <a:effectLst/>
                <a:latin typeface="Times New Roman" panose="02020603050405020304" pitchFamily="18" charset="0"/>
              </a:rPr>
              <a:t>Figure 4.11.: The Validation of Snow Depth Downscaling: Histogram and Scattering.</a:t>
            </a:r>
            <a:endParaRPr lang="zh-CN" altLang="en-US" sz="1200" dirty="0"/>
          </a:p>
        </p:txBody>
      </p:sp>
    </p:spTree>
    <p:extLst>
      <p:ext uri="{BB962C8B-B14F-4D97-AF65-F5344CB8AC3E}">
        <p14:creationId xmlns:p14="http://schemas.microsoft.com/office/powerpoint/2010/main" val="171183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3BD243F-CF1B-BC44-1B6C-34AEBD40B930}"/>
              </a:ext>
            </a:extLst>
          </p:cNvPr>
          <p:cNvPicPr>
            <a:picLocks noChangeAspect="1"/>
          </p:cNvPicPr>
          <p:nvPr/>
        </p:nvPicPr>
        <p:blipFill rotWithShape="1">
          <a:blip r:embed="rId3"/>
          <a:srcRect t="19074"/>
          <a:stretch/>
        </p:blipFill>
        <p:spPr>
          <a:xfrm>
            <a:off x="3934351" y="318419"/>
            <a:ext cx="8052634" cy="6619409"/>
          </a:xfrm>
          <a:prstGeom prst="rect">
            <a:avLst/>
          </a:prstGeom>
        </p:spPr>
      </p:pic>
      <p:sp>
        <p:nvSpPr>
          <p:cNvPr id="34" name="TextBox 2">
            <a:extLst>
              <a:ext uri="{FF2B5EF4-FFF2-40B4-BE49-F238E27FC236}">
                <a16:creationId xmlns:a16="http://schemas.microsoft.com/office/drawing/2014/main" id="{8D0A7FAA-470D-BDD8-ABE6-B9A28A5A38AA}"/>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35" name="文本框 34">
            <a:extLst>
              <a:ext uri="{FF2B5EF4-FFF2-40B4-BE49-F238E27FC236}">
                <a16:creationId xmlns:a16="http://schemas.microsoft.com/office/drawing/2014/main" id="{277E7DB1-685D-F3A3-ACCD-8B24B76B8116}"/>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37" name="文本框 36">
            <a:extLst>
              <a:ext uri="{FF2B5EF4-FFF2-40B4-BE49-F238E27FC236}">
                <a16:creationId xmlns:a16="http://schemas.microsoft.com/office/drawing/2014/main" id="{DF791D90-57AB-8176-BF41-63619FF9FAC6}"/>
              </a:ext>
            </a:extLst>
          </p:cNvPr>
          <p:cNvSpPr txBox="1"/>
          <p:nvPr/>
        </p:nvSpPr>
        <p:spPr>
          <a:xfrm>
            <a:off x="241300" y="6324599"/>
            <a:ext cx="3736222" cy="461665"/>
          </a:xfrm>
          <a:prstGeom prst="rect">
            <a:avLst/>
          </a:prstGeom>
          <a:noFill/>
        </p:spPr>
        <p:txBody>
          <a:bodyPr wrap="square">
            <a:spAutoFit/>
          </a:bodyPr>
          <a:lstStyle/>
          <a:p>
            <a:r>
              <a:rPr lang="en-US" altLang="zh-CN" sz="1200" dirty="0">
                <a:latin typeface="Times New Roman" panose="02020603050405020304" pitchFamily="18" charset="0"/>
              </a:rPr>
              <a:t>Figure 4.10.: The Validation of Snow Depth Downscaling (2008.04)</a:t>
            </a:r>
            <a:endParaRPr lang="zh-CN" altLang="en-US" sz="1200" dirty="0">
              <a:latin typeface="Times New Roman" panose="02020603050405020304" pitchFamily="18" charset="0"/>
            </a:endParaRPr>
          </a:p>
        </p:txBody>
      </p:sp>
      <p:sp>
        <p:nvSpPr>
          <p:cNvPr id="38" name="文本框 37">
            <a:extLst>
              <a:ext uri="{FF2B5EF4-FFF2-40B4-BE49-F238E27FC236}">
                <a16:creationId xmlns:a16="http://schemas.microsoft.com/office/drawing/2014/main" id="{1D1CE9FC-7FAC-EC6D-F957-774CF55A2C52}"/>
              </a:ext>
            </a:extLst>
          </p:cNvPr>
          <p:cNvSpPr txBox="1"/>
          <p:nvPr/>
        </p:nvSpPr>
        <p:spPr>
          <a:xfrm>
            <a:off x="454152" y="1303754"/>
            <a:ext cx="3523370" cy="2893100"/>
          </a:xfrm>
          <a:prstGeom prst="rect">
            <a:avLst/>
          </a:prstGeom>
          <a:noFill/>
        </p:spPr>
        <p:txBody>
          <a:bodyPr wrap="square">
            <a:spAutoFit/>
          </a:bodyPr>
          <a:lstStyle/>
          <a:p>
            <a:r>
              <a:rPr lang="en-US" altLang="zh-CN" sz="1400" dirty="0"/>
              <a:t>The validation area: </a:t>
            </a:r>
          </a:p>
          <a:p>
            <a:pPr marL="285750" indent="-285750">
              <a:buFontTx/>
              <a:buChar char="-"/>
            </a:pPr>
            <a:r>
              <a:rPr lang="en-US" altLang="zh-CN" sz="1400" dirty="0"/>
              <a:t>Strong wind, many small depressions as wind shelter, resulting in high variability of snow depth, and </a:t>
            </a:r>
            <a:r>
              <a:rPr lang="nn-NO" altLang="zh-CN" sz="1400" dirty="0"/>
              <a:t>repeated patterns.</a:t>
            </a:r>
            <a:endParaRPr lang="en-US" altLang="zh-CN" sz="1400" dirty="0"/>
          </a:p>
          <a:p>
            <a:pPr marL="285750" indent="-285750">
              <a:buFontTx/>
              <a:buChar char="-"/>
            </a:pPr>
            <a:endParaRPr lang="en-US" altLang="zh-CN" sz="1400" dirty="0"/>
          </a:p>
          <a:p>
            <a:r>
              <a:rPr lang="en-US" altLang="zh-CN" sz="1400" dirty="0"/>
              <a:t>The results:</a:t>
            </a:r>
          </a:p>
          <a:p>
            <a:pPr marL="285750" indent="-285750">
              <a:buFontTx/>
              <a:buChar char="-"/>
            </a:pPr>
            <a:r>
              <a:rPr lang="en-US" altLang="zh-CN" sz="1400" dirty="0"/>
              <a:t>Four DEMs show negligible differences.</a:t>
            </a:r>
          </a:p>
          <a:p>
            <a:pPr marL="285750" indent="-285750">
              <a:buFontTx/>
              <a:buChar char="-"/>
            </a:pPr>
            <a:r>
              <a:rPr lang="en-US" altLang="zh-CN" sz="1400" dirty="0"/>
              <a:t>Local model has a higher Spearman correlation to the global model.</a:t>
            </a:r>
          </a:p>
          <a:p>
            <a:pPr marL="285750" indent="-285750">
              <a:buFontTx/>
              <a:buChar char="-"/>
            </a:pPr>
            <a:endParaRPr lang="en-US" altLang="zh-CN" sz="1400" dirty="0"/>
          </a:p>
        </p:txBody>
      </p:sp>
    </p:spTree>
    <p:extLst>
      <p:ext uri="{BB962C8B-B14F-4D97-AF65-F5344CB8AC3E}">
        <p14:creationId xmlns:p14="http://schemas.microsoft.com/office/powerpoint/2010/main" val="1153663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192D94-67AD-ED0E-862D-9FBCAC49A1A9}"/>
              </a:ext>
            </a:extLst>
          </p:cNvPr>
          <p:cNvPicPr>
            <a:picLocks noChangeAspect="1"/>
          </p:cNvPicPr>
          <p:nvPr/>
        </p:nvPicPr>
        <p:blipFill rotWithShape="1">
          <a:blip r:embed="rId3"/>
          <a:srcRect t="20741"/>
          <a:stretch/>
        </p:blipFill>
        <p:spPr>
          <a:xfrm>
            <a:off x="3936914" y="443907"/>
            <a:ext cx="8077285" cy="6473767"/>
          </a:xfrm>
          <a:prstGeom prst="rect">
            <a:avLst/>
          </a:prstGeom>
        </p:spPr>
      </p:pic>
      <p:sp>
        <p:nvSpPr>
          <p:cNvPr id="3" name="TextBox 2">
            <a:extLst>
              <a:ext uri="{FF2B5EF4-FFF2-40B4-BE49-F238E27FC236}">
                <a16:creationId xmlns:a16="http://schemas.microsoft.com/office/drawing/2014/main" id="{4D763A6D-F349-EA7E-8A38-99CECCC91762}"/>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6A48DB0B-7EAD-1AF2-DD7B-6A2414C960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379BED89-6992-EDBA-DC1B-BE151068CD57}"/>
              </a:ext>
            </a:extLst>
          </p:cNvPr>
          <p:cNvSpPr txBox="1"/>
          <p:nvPr/>
        </p:nvSpPr>
        <p:spPr>
          <a:xfrm>
            <a:off x="241300" y="6324599"/>
            <a:ext cx="3355340" cy="461665"/>
          </a:xfrm>
          <a:prstGeom prst="rect">
            <a:avLst/>
          </a:prstGeom>
          <a:noFill/>
        </p:spPr>
        <p:txBody>
          <a:bodyPr wrap="square">
            <a:spAutoFit/>
          </a:bodyPr>
          <a:lstStyle/>
          <a:p>
            <a:r>
              <a:rPr lang="en-US" altLang="zh-CN" sz="1200" dirty="0">
                <a:latin typeface="Times New Roman" panose="02020603050405020304" pitchFamily="18" charset="0"/>
              </a:rPr>
              <a:t>Figure A.3.: The Validation of Snow Depth Downscaling (2009.04)</a:t>
            </a:r>
            <a:endParaRPr lang="zh-CN" altLang="en-US" sz="1200" dirty="0">
              <a:latin typeface="Times New Roman" panose="02020603050405020304" pitchFamily="18" charset="0"/>
            </a:endParaRPr>
          </a:p>
        </p:txBody>
      </p:sp>
      <p:cxnSp>
        <p:nvCxnSpPr>
          <p:cNvPr id="6" name="直接连接符 5">
            <a:extLst>
              <a:ext uri="{FF2B5EF4-FFF2-40B4-BE49-F238E27FC236}">
                <a16:creationId xmlns:a16="http://schemas.microsoft.com/office/drawing/2014/main" id="{558AEE43-1F62-3163-6ED3-4B36741FC2AE}"/>
              </a:ext>
            </a:extLst>
          </p:cNvPr>
          <p:cNvCxnSpPr>
            <a:cxnSpLocks/>
          </p:cNvCxnSpPr>
          <p:nvPr/>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504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951690"/>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This work reproduced snow depth patterns at the hill-slope scale, achieving an R-Squared value of 0.68 and a Spearman correlation coefficient of 0.81.</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20" name="组合 19">
            <a:extLst>
              <a:ext uri="{FF2B5EF4-FFF2-40B4-BE49-F238E27FC236}">
                <a16:creationId xmlns:a16="http://schemas.microsoft.com/office/drawing/2014/main" id="{6956D6B9-091E-4F3A-763B-204B9214D811}"/>
              </a:ext>
            </a:extLst>
          </p:cNvPr>
          <p:cNvGrpSpPr/>
          <p:nvPr/>
        </p:nvGrpSpPr>
        <p:grpSpPr>
          <a:xfrm>
            <a:off x="643131" y="2510971"/>
            <a:ext cx="3817257" cy="1754326"/>
            <a:chOff x="5508172" y="2492439"/>
            <a:chExt cx="3817257" cy="1754326"/>
          </a:xfrm>
        </p:grpSpPr>
        <p:sp>
          <p:nvSpPr>
            <p:cNvPr id="24" name="文本框 23">
              <a:extLst>
                <a:ext uri="{FF2B5EF4-FFF2-40B4-BE49-F238E27FC236}">
                  <a16:creationId xmlns:a16="http://schemas.microsoft.com/office/drawing/2014/main" id="{FC292659-99FC-648A-51E6-7BEA19314630}"/>
                </a:ext>
              </a:extLst>
            </p:cNvPr>
            <p:cNvSpPr txBox="1"/>
            <p:nvPr/>
          </p:nvSpPr>
          <p:spPr>
            <a:xfrm>
              <a:off x="5646057" y="2492439"/>
              <a:ext cx="3679372" cy="1754326"/>
            </a:xfrm>
            <a:prstGeom prst="rect">
              <a:avLst/>
            </a:prstGeom>
            <a:noFill/>
          </p:spPr>
          <p:txBody>
            <a:bodyPr wrap="square" rtlCol="0">
              <a:spAutoFit/>
            </a:bodyPr>
            <a:lstStyle/>
            <a:p>
              <a:r>
                <a:rPr lang="en-US" altLang="zh-CN" dirty="0"/>
                <a:t>Further work on downscaling</a:t>
              </a:r>
            </a:p>
            <a:p>
              <a:endParaRPr lang="en-US" altLang="zh-CN" dirty="0"/>
            </a:p>
            <a:p>
              <a:pPr marL="285750" indent="-285750">
                <a:buFontTx/>
                <a:buChar char="-"/>
              </a:pPr>
              <a:r>
                <a:rPr lang="en-US" altLang="zh-CN" dirty="0"/>
                <a:t>More validation</a:t>
              </a:r>
            </a:p>
            <a:p>
              <a:pPr marL="285750" indent="-285750">
                <a:buFontTx/>
                <a:buChar char="-"/>
              </a:pPr>
              <a:r>
                <a:rPr lang="en-US" altLang="zh-CN" dirty="0"/>
                <a:t>Feature engineering</a:t>
              </a:r>
            </a:p>
            <a:p>
              <a:pPr marL="285750" indent="-285750">
                <a:buFontTx/>
                <a:buChar char="-"/>
              </a:pPr>
              <a:r>
                <a:rPr lang="en-US" altLang="zh-CN" dirty="0"/>
                <a:t>Randomization (</a:t>
              </a:r>
              <a:r>
                <a:rPr lang="en-US" altLang="zh-CN" dirty="0" err="1"/>
                <a:t>Maraun</a:t>
              </a:r>
              <a:r>
                <a:rPr lang="en-US" altLang="zh-CN" dirty="0"/>
                <a:t> 2013)</a:t>
              </a:r>
            </a:p>
          </p:txBody>
        </p:sp>
        <p:sp>
          <p:nvSpPr>
            <p:cNvPr id="26" name="矩形 25">
              <a:extLst>
                <a:ext uri="{FF2B5EF4-FFF2-40B4-BE49-F238E27FC236}">
                  <a16:creationId xmlns:a16="http://schemas.microsoft.com/office/drawing/2014/main" id="{8B0D4223-442B-5D19-9291-443BE9DC22A3}"/>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3C19875-A2C1-7ADD-2AD2-5ABCF7673A89}"/>
              </a:ext>
            </a:extLst>
          </p:cNvPr>
          <p:cNvSpPr txBox="1"/>
          <p:nvPr/>
        </p:nvSpPr>
        <p:spPr>
          <a:xfrm>
            <a:off x="533400" y="6310885"/>
            <a:ext cx="11317025" cy="561692"/>
          </a:xfrm>
          <a:prstGeom prst="rect">
            <a:avLst/>
          </a:prstGeom>
          <a:noFill/>
        </p:spPr>
        <p:txBody>
          <a:bodyPr wrap="square">
            <a:spAutoFit/>
          </a:bodyPr>
          <a:lstStyle/>
          <a:p>
            <a:r>
              <a:rPr lang="nn-NO" altLang="zh-CN" sz="1050" dirty="0">
                <a:solidFill>
                  <a:schemeClr val="bg2">
                    <a:lumMod val="75000"/>
                  </a:schemeClr>
                </a:solidFill>
                <a:latin typeface="-apple-system"/>
              </a:rPr>
              <a:t>Gisnås, K., Westermann, S., Schuler, T. V., Melvold, K., &amp; Etzelmüller, B. (2016). Small-scale variation of snow in a regional permafrost model. The Cryosphere</a:t>
            </a:r>
          </a:p>
          <a:p>
            <a:r>
              <a:rPr lang="en-US" altLang="zh-CN" sz="1000" dirty="0" err="1">
                <a:solidFill>
                  <a:schemeClr val="bg2">
                    <a:lumMod val="75000"/>
                  </a:schemeClr>
                </a:solidFill>
                <a:latin typeface="-apple-system"/>
              </a:rPr>
              <a:t>Freudiger</a:t>
            </a:r>
            <a:r>
              <a:rPr lang="en-US" altLang="zh-CN" sz="1000" dirty="0">
                <a:solidFill>
                  <a:schemeClr val="bg2">
                    <a:lumMod val="75000"/>
                  </a:schemeClr>
                </a:solidFill>
                <a:latin typeface="-apple-system"/>
              </a:rPr>
              <a:t>, D., Kohn, I., Seibert, J., Stahl, K., &amp; </a:t>
            </a:r>
            <a:r>
              <a:rPr lang="en-US" altLang="zh-CN" sz="1000" dirty="0" err="1">
                <a:solidFill>
                  <a:schemeClr val="bg2">
                    <a:lumMod val="75000"/>
                  </a:schemeClr>
                </a:solidFill>
                <a:latin typeface="-apple-system"/>
              </a:rPr>
              <a:t>Weiler</a:t>
            </a:r>
            <a:r>
              <a:rPr lang="en-US" altLang="zh-CN" sz="1000" dirty="0">
                <a:solidFill>
                  <a:schemeClr val="bg2">
                    <a:lumMod val="75000"/>
                  </a:schemeClr>
                </a:solidFill>
                <a:latin typeface="-apple-system"/>
              </a:rPr>
              <a:t>, M. (2017). Snow redistribution for the hydrological modeling of alpine catchments. Wiley Interdisciplinary Reviews: Water, 4(5), e1232</a:t>
            </a:r>
          </a:p>
          <a:p>
            <a:r>
              <a:rPr lang="en-US" altLang="zh-CN" sz="1000" dirty="0" err="1">
                <a:solidFill>
                  <a:schemeClr val="bg2">
                    <a:lumMod val="75000"/>
                  </a:schemeClr>
                </a:solidFill>
                <a:latin typeface="-apple-system"/>
              </a:rPr>
              <a:t>Maraun</a:t>
            </a:r>
            <a:r>
              <a:rPr lang="en-US" altLang="zh-CN" sz="1000" dirty="0">
                <a:solidFill>
                  <a:schemeClr val="bg2">
                    <a:lumMod val="75000"/>
                  </a:schemeClr>
                </a:solidFill>
                <a:latin typeface="-apple-system"/>
              </a:rPr>
              <a:t>, D. (2013). Bias Correction, Quantile Mapping, and Downscaling: Revisiting the Inflation Issue. Journal of Climate, 26(6), 2137–2143. https://doi.org/10.1175/JCLI-D-12-00821.1</a:t>
            </a:r>
          </a:p>
        </p:txBody>
      </p:sp>
      <p:grpSp>
        <p:nvGrpSpPr>
          <p:cNvPr id="29" name="组合 28">
            <a:extLst>
              <a:ext uri="{FF2B5EF4-FFF2-40B4-BE49-F238E27FC236}">
                <a16:creationId xmlns:a16="http://schemas.microsoft.com/office/drawing/2014/main" id="{1A5DDCC9-F4CA-C900-2651-CE9983C48003}"/>
              </a:ext>
            </a:extLst>
          </p:cNvPr>
          <p:cNvGrpSpPr/>
          <p:nvPr/>
        </p:nvGrpSpPr>
        <p:grpSpPr>
          <a:xfrm>
            <a:off x="252090" y="6192992"/>
            <a:ext cx="1044748" cy="117893"/>
            <a:chOff x="99690" y="6370793"/>
            <a:chExt cx="1044748" cy="117893"/>
          </a:xfrm>
        </p:grpSpPr>
        <p:sp>
          <p:nvSpPr>
            <p:cNvPr id="30" name="等腰三角形 29">
              <a:extLst>
                <a:ext uri="{FF2B5EF4-FFF2-40B4-BE49-F238E27FC236}">
                  <a16:creationId xmlns:a16="http://schemas.microsoft.com/office/drawing/2014/main" id="{6E9C4853-9F9F-A4A7-2D83-60B4E636D66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965DA1B3-D5A9-BD36-2301-DC1FAFF21F86}"/>
                </a:ext>
              </a:extLst>
            </p:cNvPr>
            <p:cNvCxnSpPr>
              <a:stCxn id="30"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11" name="组合 10">
            <a:extLst>
              <a:ext uri="{FF2B5EF4-FFF2-40B4-BE49-F238E27FC236}">
                <a16:creationId xmlns:a16="http://schemas.microsoft.com/office/drawing/2014/main" id="{51C1628B-4008-5DEC-15DA-F37216E1BFAF}"/>
              </a:ext>
            </a:extLst>
          </p:cNvPr>
          <p:cNvGrpSpPr/>
          <p:nvPr/>
        </p:nvGrpSpPr>
        <p:grpSpPr>
          <a:xfrm>
            <a:off x="5508172" y="2492439"/>
            <a:ext cx="5233293" cy="3810730"/>
            <a:chOff x="5508172" y="2492439"/>
            <a:chExt cx="5233293" cy="3810730"/>
          </a:xfrm>
        </p:grpSpPr>
        <p:grpSp>
          <p:nvGrpSpPr>
            <p:cNvPr id="16" name="组合 15">
              <a:extLst>
                <a:ext uri="{FF2B5EF4-FFF2-40B4-BE49-F238E27FC236}">
                  <a16:creationId xmlns:a16="http://schemas.microsoft.com/office/drawing/2014/main" id="{39A4F860-41D8-97FC-DD81-A488CFFD6020}"/>
                </a:ext>
              </a:extLst>
            </p:cNvPr>
            <p:cNvGrpSpPr/>
            <p:nvPr/>
          </p:nvGrpSpPr>
          <p:grpSpPr>
            <a:xfrm>
              <a:off x="5799877" y="3103421"/>
              <a:ext cx="4941588" cy="3199748"/>
              <a:chOff x="5758764" y="3113293"/>
              <a:chExt cx="4941588" cy="3199748"/>
            </a:xfrm>
          </p:grpSpPr>
          <p:pic>
            <p:nvPicPr>
              <p:cNvPr id="13" name="图片 12">
                <a:extLst>
                  <a:ext uri="{FF2B5EF4-FFF2-40B4-BE49-F238E27FC236}">
                    <a16:creationId xmlns:a16="http://schemas.microsoft.com/office/drawing/2014/main" id="{B93248D9-653D-C1E7-D0AC-4A847DC1DED8}"/>
                  </a:ext>
                </a:extLst>
              </p:cNvPr>
              <p:cNvPicPr>
                <a:picLocks noChangeAspect="1"/>
              </p:cNvPicPr>
              <p:nvPr/>
            </p:nvPicPr>
            <p:blipFill>
              <a:blip r:embed="rId3"/>
              <a:stretch>
                <a:fillRect/>
              </a:stretch>
            </p:blipFill>
            <p:spPr>
              <a:xfrm>
                <a:off x="5758764" y="3113293"/>
                <a:ext cx="4870800" cy="2986263"/>
              </a:xfrm>
              <a:prstGeom prst="rect">
                <a:avLst/>
              </a:prstGeom>
            </p:spPr>
          </p:pic>
          <p:sp>
            <p:nvSpPr>
              <p:cNvPr id="14" name="文本框 13">
                <a:extLst>
                  <a:ext uri="{FF2B5EF4-FFF2-40B4-BE49-F238E27FC236}">
                    <a16:creationId xmlns:a16="http://schemas.microsoft.com/office/drawing/2014/main" id="{86B234FA-B873-6BF8-5DFF-CFC21779FE85}"/>
                  </a:ext>
                </a:extLst>
              </p:cNvPr>
              <p:cNvSpPr txBox="1"/>
              <p:nvPr/>
            </p:nvSpPr>
            <p:spPr>
              <a:xfrm>
                <a:off x="6932386" y="6036042"/>
                <a:ext cx="3767966" cy="276999"/>
              </a:xfrm>
              <a:prstGeom prst="rect">
                <a:avLst/>
              </a:prstGeom>
              <a:solidFill>
                <a:schemeClr val="bg1"/>
              </a:solidFill>
            </p:spPr>
            <p:txBody>
              <a:bodyPr wrap="square" rtlCol="0">
                <a:spAutoFit/>
              </a:bodyPr>
              <a:lstStyle/>
              <a:p>
                <a:r>
                  <a:rPr lang="en-US" altLang="zh-CN" sz="1200" dirty="0"/>
                  <a:t>Hydrological models (</a:t>
                </a:r>
                <a:r>
                  <a:rPr lang="en-US" altLang="zh-CN" sz="1200" dirty="0" err="1"/>
                  <a:t>Freudiger</a:t>
                </a:r>
                <a:r>
                  <a:rPr lang="en-US" altLang="zh-CN" sz="1200" dirty="0"/>
                  <a:t>  2017)</a:t>
                </a:r>
                <a:endParaRPr lang="zh-CN" altLang="en-US" sz="1200" dirty="0"/>
              </a:p>
            </p:txBody>
          </p:sp>
        </p:grpSp>
        <p:sp>
          <p:nvSpPr>
            <p:cNvPr id="15" name="文本框 14">
              <a:extLst>
                <a:ext uri="{FF2B5EF4-FFF2-40B4-BE49-F238E27FC236}">
                  <a16:creationId xmlns:a16="http://schemas.microsoft.com/office/drawing/2014/main" id="{433ACE92-234F-AA39-B791-E26B0A4D7E87}"/>
                </a:ext>
              </a:extLst>
            </p:cNvPr>
            <p:cNvSpPr txBox="1"/>
            <p:nvPr/>
          </p:nvSpPr>
          <p:spPr>
            <a:xfrm>
              <a:off x="5646057" y="2492439"/>
              <a:ext cx="3679372" cy="369332"/>
            </a:xfrm>
            <a:prstGeom prst="rect">
              <a:avLst/>
            </a:prstGeom>
            <a:noFill/>
          </p:spPr>
          <p:txBody>
            <a:bodyPr wrap="square" rtlCol="0">
              <a:spAutoFit/>
            </a:bodyPr>
            <a:lstStyle/>
            <a:p>
              <a:r>
                <a:rPr lang="en-US" altLang="zh-CN" dirty="0"/>
                <a:t>Potential applications</a:t>
              </a:r>
              <a:endParaRPr lang="zh-CN" altLang="en-US" dirty="0"/>
            </a:p>
          </p:txBody>
        </p:sp>
        <p:sp>
          <p:nvSpPr>
            <p:cNvPr id="17" name="矩形 16">
              <a:extLst>
                <a:ext uri="{FF2B5EF4-FFF2-40B4-BE49-F238E27FC236}">
                  <a16:creationId xmlns:a16="http://schemas.microsoft.com/office/drawing/2014/main" id="{35FEE254-C915-77A5-65E7-86D5A0A6DF2B}"/>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1E2098E8-4418-51FF-4CC7-1EB016A56225}"/>
              </a:ext>
            </a:extLst>
          </p:cNvPr>
          <p:cNvGrpSpPr/>
          <p:nvPr/>
        </p:nvGrpSpPr>
        <p:grpSpPr>
          <a:xfrm>
            <a:off x="5799877" y="3100094"/>
            <a:ext cx="4845277" cy="3278813"/>
            <a:chOff x="5717382" y="3063791"/>
            <a:chExt cx="4845277" cy="3278813"/>
          </a:xfrm>
        </p:grpSpPr>
        <p:pic>
          <p:nvPicPr>
            <p:cNvPr id="4100" name="Picture 4" descr="Permafrost real-time monitoring | cryo.met.no">
              <a:extLst>
                <a:ext uri="{FF2B5EF4-FFF2-40B4-BE49-F238E27FC236}">
                  <a16:creationId xmlns:a16="http://schemas.microsoft.com/office/drawing/2014/main" id="{BE9DF71F-2670-5C1A-746E-1B627A687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382" y="3063791"/>
              <a:ext cx="4845277" cy="29435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CAF9B0A-78B2-7787-8203-A707E9F1F571}"/>
                </a:ext>
              </a:extLst>
            </p:cNvPr>
            <p:cNvSpPr txBox="1"/>
            <p:nvPr/>
          </p:nvSpPr>
          <p:spPr>
            <a:xfrm>
              <a:off x="6711987" y="6065605"/>
              <a:ext cx="3175757" cy="276999"/>
            </a:xfrm>
            <a:prstGeom prst="rect">
              <a:avLst/>
            </a:prstGeom>
            <a:solidFill>
              <a:schemeClr val="bg1"/>
            </a:solidFill>
          </p:spPr>
          <p:txBody>
            <a:bodyPr wrap="square" rtlCol="0">
              <a:spAutoFit/>
            </a:bodyPr>
            <a:lstStyle/>
            <a:p>
              <a:r>
                <a:rPr lang="en-US" altLang="zh-CN" sz="1200" dirty="0"/>
                <a:t>Permafrost Mapping (</a:t>
              </a:r>
              <a:r>
                <a:rPr lang="en-US" altLang="zh-CN" sz="1200" dirty="0" err="1"/>
                <a:t>Gisnås</a:t>
              </a:r>
              <a:r>
                <a:rPr lang="en-US" altLang="zh-CN" sz="1200" dirty="0"/>
                <a:t> et al,. 2016)</a:t>
              </a:r>
              <a:endParaRPr lang="zh-CN" altLang="en-US" sz="1200" dirty="0"/>
            </a:p>
          </p:txBody>
        </p:sp>
      </p:grpSp>
      <p:grpSp>
        <p:nvGrpSpPr>
          <p:cNvPr id="6" name="组合 5">
            <a:extLst>
              <a:ext uri="{FF2B5EF4-FFF2-40B4-BE49-F238E27FC236}">
                <a16:creationId xmlns:a16="http://schemas.microsoft.com/office/drawing/2014/main" id="{EA4BA17D-EA71-9DD1-802C-4BDDE4757F16}"/>
              </a:ext>
            </a:extLst>
          </p:cNvPr>
          <p:cNvGrpSpPr/>
          <p:nvPr/>
        </p:nvGrpSpPr>
        <p:grpSpPr>
          <a:xfrm>
            <a:off x="5792856" y="2791889"/>
            <a:ext cx="4832114" cy="3559962"/>
            <a:chOff x="5708830" y="3511166"/>
            <a:chExt cx="4832114" cy="3129254"/>
          </a:xfrm>
        </p:grpSpPr>
        <p:pic>
          <p:nvPicPr>
            <p:cNvPr id="1026" name="Picture 2">
              <a:extLst>
                <a:ext uri="{FF2B5EF4-FFF2-40B4-BE49-F238E27FC236}">
                  <a16:creationId xmlns:a16="http://schemas.microsoft.com/office/drawing/2014/main" id="{B0C8FD01-4306-C529-8BCA-6AECB0CA0312}"/>
                </a:ext>
              </a:extLst>
            </p:cNvPr>
            <p:cNvPicPr>
              <a:picLocks noChangeAspect="1" noChangeArrowheads="1"/>
            </p:cNvPicPr>
            <p:nvPr/>
          </p:nvPicPr>
          <p:blipFill>
            <a:blip r:embed="rId5"/>
            <a:srcRect/>
            <a:stretch/>
          </p:blipFill>
          <p:spPr bwMode="auto">
            <a:xfrm>
              <a:off x="5708830" y="3511166"/>
              <a:ext cx="4832114" cy="284547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7ABEC68-AC0D-338D-0B55-629DF958EE8E}"/>
                </a:ext>
              </a:extLst>
            </p:cNvPr>
            <p:cNvSpPr txBox="1"/>
            <p:nvPr/>
          </p:nvSpPr>
          <p:spPr>
            <a:xfrm>
              <a:off x="6558461" y="6363421"/>
              <a:ext cx="3767966" cy="276999"/>
            </a:xfrm>
            <a:prstGeom prst="rect">
              <a:avLst/>
            </a:prstGeom>
            <a:solidFill>
              <a:schemeClr val="bg1"/>
            </a:solidFill>
          </p:spPr>
          <p:txBody>
            <a:bodyPr wrap="square" rtlCol="0">
              <a:spAutoFit/>
            </a:bodyPr>
            <a:lstStyle/>
            <a:p>
              <a:r>
                <a:rPr lang="en-US" altLang="zh-CN" sz="1200" dirty="0"/>
                <a:t>          Avalanche assessment(Jeff Deems)  </a:t>
              </a:r>
              <a:endParaRPr lang="zh-CN" altLang="en-US" sz="1200" dirty="0"/>
            </a:p>
          </p:txBody>
        </p:sp>
      </p:grpSp>
      <p:sp>
        <p:nvSpPr>
          <p:cNvPr id="7" name="TextBox 2">
            <a:extLst>
              <a:ext uri="{FF2B5EF4-FFF2-40B4-BE49-F238E27FC236}">
                <a16:creationId xmlns:a16="http://schemas.microsoft.com/office/drawing/2014/main" id="{A6A54D82-8F28-0454-0B2A-D9586AE541D9}"/>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Tree>
    <p:extLst>
      <p:ext uri="{BB962C8B-B14F-4D97-AF65-F5344CB8AC3E}">
        <p14:creationId xmlns:p14="http://schemas.microsoft.com/office/powerpoint/2010/main" val="558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This work reproduced snow depth patterns at the hill-slope scale, achieving an R-Squared value of 0.68 and a Spearman correlation coefficient of 0.81.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‘CBD’ workflow is applicable globally, it differs from others by:</a:t>
            </a:r>
          </a:p>
          <a:p>
            <a:pPr marL="285750" indent="-285750" defTabSz="914400">
              <a:lnSpc>
                <a:spcPct val="90000"/>
              </a:lnSpc>
              <a:spcAft>
                <a:spcPts val="600"/>
              </a:spcAft>
              <a:buFontTx/>
              <a:buChar char="-"/>
            </a:pPr>
            <a:r>
              <a:rPr lang="en-US" altLang="zh-CN" sz="1700" dirty="0"/>
              <a:t>Gradient Descent Co-registration algorithm</a:t>
            </a:r>
          </a:p>
          <a:p>
            <a:pPr marL="285750" indent="-285750" defTabSz="914400">
              <a:lnSpc>
                <a:spcPct val="90000"/>
              </a:lnSpc>
              <a:spcAft>
                <a:spcPts val="600"/>
              </a:spcAft>
              <a:buFontTx/>
              <a:buChar char="-"/>
            </a:pPr>
            <a:r>
              <a:rPr lang="en-US" altLang="zh-CN" sz="1700" dirty="0"/>
              <a:t>Bias correction DEM using ICESat-2 snow free segments.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2" name="组合 11">
            <a:extLst>
              <a:ext uri="{FF2B5EF4-FFF2-40B4-BE49-F238E27FC236}">
                <a16:creationId xmlns:a16="http://schemas.microsoft.com/office/drawing/2014/main" id="{59DF2375-FEF6-7664-33A6-8489CDE605FF}"/>
              </a:ext>
            </a:extLst>
          </p:cNvPr>
          <p:cNvGrpSpPr/>
          <p:nvPr/>
        </p:nvGrpSpPr>
        <p:grpSpPr>
          <a:xfrm>
            <a:off x="656215" y="3484801"/>
            <a:ext cx="6637213" cy="1200329"/>
            <a:chOff x="5508172" y="2492439"/>
            <a:chExt cx="6637213" cy="1200329"/>
          </a:xfrm>
        </p:grpSpPr>
        <p:sp>
          <p:nvSpPr>
            <p:cNvPr id="13" name="文本框 12">
              <a:extLst>
                <a:ext uri="{FF2B5EF4-FFF2-40B4-BE49-F238E27FC236}">
                  <a16:creationId xmlns:a16="http://schemas.microsoft.com/office/drawing/2014/main" id="{3695FED4-AC08-01B6-2A49-0E0BD6F9E92E}"/>
                </a:ext>
              </a:extLst>
            </p:cNvPr>
            <p:cNvSpPr txBox="1"/>
            <p:nvPr/>
          </p:nvSpPr>
          <p:spPr>
            <a:xfrm>
              <a:off x="5646056" y="2492439"/>
              <a:ext cx="6499329" cy="1200329"/>
            </a:xfrm>
            <a:prstGeom prst="rect">
              <a:avLst/>
            </a:prstGeom>
            <a:noFill/>
          </p:spPr>
          <p:txBody>
            <a:bodyPr wrap="square" rtlCol="0">
              <a:spAutoFit/>
            </a:bodyPr>
            <a:lstStyle/>
            <a:p>
              <a:r>
                <a:rPr lang="en-US" altLang="zh-CN" dirty="0"/>
                <a:t>Further work on elevation differencing workflow</a:t>
              </a:r>
            </a:p>
            <a:p>
              <a:endParaRPr lang="en-US" altLang="zh-CN" dirty="0"/>
            </a:p>
            <a:p>
              <a:pPr marL="285750" indent="-285750">
                <a:buFontTx/>
                <a:buChar char="-"/>
              </a:pPr>
              <a:r>
                <a:rPr lang="en-US" altLang="zh-CN" dirty="0"/>
                <a:t>Extend study area</a:t>
              </a:r>
            </a:p>
            <a:p>
              <a:pPr marL="285750" indent="-285750">
                <a:buFontTx/>
                <a:buChar char="-"/>
              </a:pPr>
              <a:r>
                <a:rPr lang="en-US" altLang="zh-CN" dirty="0"/>
                <a:t>Refine bias correction over vegetated area</a:t>
              </a:r>
            </a:p>
          </p:txBody>
        </p:sp>
        <p:sp>
          <p:nvSpPr>
            <p:cNvPr id="14" name="矩形 13">
              <a:extLst>
                <a:ext uri="{FF2B5EF4-FFF2-40B4-BE49-F238E27FC236}">
                  <a16:creationId xmlns:a16="http://schemas.microsoft.com/office/drawing/2014/main" id="{A100C353-E9AA-E28A-9210-25F7D78EE5BA}"/>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65C3FFF-5259-382F-47A3-BC7030563AC0}"/>
              </a:ext>
            </a:extLst>
          </p:cNvPr>
          <p:cNvGrpSpPr/>
          <p:nvPr/>
        </p:nvGrpSpPr>
        <p:grpSpPr>
          <a:xfrm>
            <a:off x="252090" y="6192992"/>
            <a:ext cx="1044748" cy="117893"/>
            <a:chOff x="99690" y="6370793"/>
            <a:chExt cx="1044748" cy="117893"/>
          </a:xfrm>
        </p:grpSpPr>
        <p:sp>
          <p:nvSpPr>
            <p:cNvPr id="16" name="等腰三角形 15">
              <a:extLst>
                <a:ext uri="{FF2B5EF4-FFF2-40B4-BE49-F238E27FC236}">
                  <a16:creationId xmlns:a16="http://schemas.microsoft.com/office/drawing/2014/main" id="{FFE5C754-2017-3F1E-6C9B-9EEE05B2BAE5}"/>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DA1D28-7B28-7B8D-6D69-66B2B5A0892C}"/>
                </a:ext>
              </a:extLst>
            </p:cNvPr>
            <p:cNvCxnSpPr>
              <a:stCxn id="16"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3A8B9C1-9A9A-37DE-E51E-A6B6D4B80BE2}"/>
              </a:ext>
            </a:extLst>
          </p:cNvPr>
          <p:cNvSpPr txBox="1"/>
          <p:nvPr/>
        </p:nvSpPr>
        <p:spPr>
          <a:xfrm>
            <a:off x="6865256" y="3512234"/>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Using</a:t>
            </a:r>
            <a:r>
              <a:rPr lang="zh-CN" altLang="en-US" dirty="0"/>
              <a:t> </a:t>
            </a:r>
            <a:r>
              <a:rPr lang="en-US" altLang="zh-CN" dirty="0"/>
              <a:t>ICESat-2</a:t>
            </a:r>
            <a:r>
              <a:rPr lang="zh-CN" altLang="en-US" dirty="0"/>
              <a:t> </a:t>
            </a:r>
            <a:r>
              <a:rPr lang="en-US" altLang="zh-CN" dirty="0"/>
              <a:t>co-registering DEMs</a:t>
            </a:r>
          </a:p>
        </p:txBody>
      </p:sp>
      <p:sp>
        <p:nvSpPr>
          <p:cNvPr id="3" name="矩形 2">
            <a:extLst>
              <a:ext uri="{FF2B5EF4-FFF2-40B4-BE49-F238E27FC236}">
                <a16:creationId xmlns:a16="http://schemas.microsoft.com/office/drawing/2014/main" id="{D7FFA25A-8B5A-0897-0982-093121C5F8D5}"/>
              </a:ext>
            </a:extLst>
          </p:cNvPr>
          <p:cNvSpPr/>
          <p:nvPr/>
        </p:nvSpPr>
        <p:spPr>
          <a:xfrm flipH="1">
            <a:off x="6727372" y="3530766"/>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2">
            <a:extLst>
              <a:ext uri="{FF2B5EF4-FFF2-40B4-BE49-F238E27FC236}">
                <a16:creationId xmlns:a16="http://schemas.microsoft.com/office/drawing/2014/main" id="{7A39848C-B161-53F7-9C6B-846F635B925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A refined elevation workflow</a:t>
            </a:r>
            <a:endParaRPr lang="zh-CN" altLang="en-US" sz="1200" b="1" dirty="0">
              <a:solidFill>
                <a:schemeClr val="tx1">
                  <a:lumMod val="85000"/>
                  <a:lumOff val="15000"/>
                </a:schemeClr>
              </a:solidFill>
            </a:endParaRPr>
          </a:p>
        </p:txBody>
      </p:sp>
    </p:spTree>
    <p:extLst>
      <p:ext uri="{BB962C8B-B14F-4D97-AF65-F5344CB8AC3E}">
        <p14:creationId xmlns:p14="http://schemas.microsoft.com/office/powerpoint/2010/main" val="480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423791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This work reproduced snow depth patterns at the hill-slope scale, achieving an R-Squared value of 0.68 and a Spearman correlation coefficient of 0.81.</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‘CBD’ workflow is applicable globally, it differs from others by:</a:t>
            </a:r>
          </a:p>
          <a:p>
            <a:pPr marL="285750" indent="-285750" defTabSz="914400">
              <a:lnSpc>
                <a:spcPct val="90000"/>
              </a:lnSpc>
              <a:spcAft>
                <a:spcPts val="600"/>
              </a:spcAft>
              <a:buFontTx/>
              <a:buChar char="-"/>
            </a:pPr>
            <a:r>
              <a:rPr lang="en-US" altLang="zh-CN" sz="1700" dirty="0"/>
              <a:t>Gradient Descent Co-registration algorithm</a:t>
            </a:r>
          </a:p>
          <a:p>
            <a:pPr marL="285750" indent="-285750" defTabSz="914400">
              <a:lnSpc>
                <a:spcPct val="90000"/>
              </a:lnSpc>
              <a:spcAft>
                <a:spcPts val="600"/>
              </a:spcAft>
              <a:buFontTx/>
              <a:buChar char="-"/>
            </a:pPr>
            <a:r>
              <a:rPr lang="en-US" altLang="zh-CN" sz="1700" dirty="0"/>
              <a:t>Bias correction DEM using ICESat-2 snow free segments.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The negative skewness of ICESat‑2 ATL08 has been observed in many studies. This study high‑lights the critical role played by curvature and vegetation, which is more important than slope and atmospheric scattering. The bias correction proposed in this study can resolve this issue.</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sp>
        <p:nvSpPr>
          <p:cNvPr id="2" name="文本框 1">
            <a:extLst>
              <a:ext uri="{FF2B5EF4-FFF2-40B4-BE49-F238E27FC236}">
                <a16:creationId xmlns:a16="http://schemas.microsoft.com/office/drawing/2014/main" id="{4F1F6CC0-7D22-1D92-0E93-E4135FFB7FD8}"/>
              </a:ext>
            </a:extLst>
          </p:cNvPr>
          <p:cNvSpPr txBox="1"/>
          <p:nvPr/>
        </p:nvSpPr>
        <p:spPr>
          <a:xfrm>
            <a:off x="6865256" y="4542333"/>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All ICESat-2 ATL08 studies</a:t>
            </a:r>
          </a:p>
        </p:txBody>
      </p:sp>
      <p:sp>
        <p:nvSpPr>
          <p:cNvPr id="3" name="矩形 2">
            <a:extLst>
              <a:ext uri="{FF2B5EF4-FFF2-40B4-BE49-F238E27FC236}">
                <a16:creationId xmlns:a16="http://schemas.microsoft.com/office/drawing/2014/main" id="{683E474F-BE6F-ED74-82F5-476F4B87A7D9}"/>
              </a:ext>
            </a:extLst>
          </p:cNvPr>
          <p:cNvSpPr/>
          <p:nvPr/>
        </p:nvSpPr>
        <p:spPr>
          <a:xfrm flipH="1">
            <a:off x="6727372" y="4560865"/>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2">
            <a:extLst>
              <a:ext uri="{FF2B5EF4-FFF2-40B4-BE49-F238E27FC236}">
                <a16:creationId xmlns:a16="http://schemas.microsoft.com/office/drawing/2014/main" id="{BFBA2B7E-9C02-2061-71CA-1EA59BC377A5}"/>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The negative skewness of ICESat-2 ATL-08</a:t>
            </a:r>
            <a:endParaRPr lang="zh-CN" altLang="en-US" sz="1200" b="1" dirty="0">
              <a:solidFill>
                <a:schemeClr val="tx1">
                  <a:lumMod val="85000"/>
                  <a:lumOff val="15000"/>
                </a:schemeClr>
              </a:solidFill>
            </a:endParaRPr>
          </a:p>
        </p:txBody>
      </p:sp>
    </p:spTree>
    <p:extLst>
      <p:ext uri="{BB962C8B-B14F-4D97-AF65-F5344CB8AC3E}">
        <p14:creationId xmlns:p14="http://schemas.microsoft.com/office/powerpoint/2010/main" val="413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88D6886-DAF0-EA87-F6C3-40F5E3F0D51B}"/>
              </a:ext>
            </a:extLst>
          </p:cNvPr>
          <p:cNvPicPr>
            <a:picLocks noChangeAspect="1"/>
          </p:cNvPicPr>
          <p:nvPr/>
        </p:nvPicPr>
        <p:blipFill rotWithShape="1">
          <a:blip r:embed="rId2"/>
          <a:srcRect b="14231"/>
          <a:stretch/>
        </p:blipFill>
        <p:spPr>
          <a:xfrm>
            <a:off x="47625" y="1"/>
            <a:ext cx="12192000" cy="6857999"/>
          </a:xfrm>
          <a:prstGeom prst="rect">
            <a:avLst/>
          </a:prstGeom>
        </p:spPr>
      </p:pic>
      <p:sp>
        <p:nvSpPr>
          <p:cNvPr id="9" name="文本框 8">
            <a:extLst>
              <a:ext uri="{FF2B5EF4-FFF2-40B4-BE49-F238E27FC236}">
                <a16:creationId xmlns:a16="http://schemas.microsoft.com/office/drawing/2014/main" id="{30EB9AD0-9A7E-322D-5094-E0FE97B898DE}"/>
              </a:ext>
            </a:extLst>
          </p:cNvPr>
          <p:cNvSpPr txBox="1"/>
          <p:nvPr/>
        </p:nvSpPr>
        <p:spPr>
          <a:xfrm>
            <a:off x="224971" y="1371156"/>
            <a:ext cx="8875486" cy="769441"/>
          </a:xfrm>
          <a:prstGeom prst="rect">
            <a:avLst/>
          </a:prstGeom>
          <a:solidFill>
            <a:srgbClr val="7030A0">
              <a:alpha val="0"/>
            </a:srgbClr>
          </a:solidFill>
        </p:spPr>
        <p:txBody>
          <a:bodyPr wrap="square">
            <a:spAutoFit/>
          </a:bodyPr>
          <a:lstStyle/>
          <a:p>
            <a:pPr algn="l"/>
            <a:r>
              <a:rPr lang="nb-NO" altLang="zh-CN" sz="4400" b="1" i="0" dirty="0">
                <a:solidFill>
                  <a:schemeClr val="bg1"/>
                </a:solidFill>
                <a:effectLst/>
                <a:latin typeface="var(--serif)"/>
              </a:rPr>
              <a:t>Hvor mye snø er det egentlig i fjellet? </a:t>
            </a:r>
          </a:p>
        </p:txBody>
      </p:sp>
      <p:sp>
        <p:nvSpPr>
          <p:cNvPr id="11" name="文本框 10">
            <a:extLst>
              <a:ext uri="{FF2B5EF4-FFF2-40B4-BE49-F238E27FC236}">
                <a16:creationId xmlns:a16="http://schemas.microsoft.com/office/drawing/2014/main" id="{FC7F5C45-4694-2EA3-7275-BDCDE4535663}"/>
              </a:ext>
            </a:extLst>
          </p:cNvPr>
          <p:cNvSpPr txBox="1"/>
          <p:nvPr/>
        </p:nvSpPr>
        <p:spPr>
          <a:xfrm>
            <a:off x="224971" y="2332764"/>
            <a:ext cx="4164806" cy="369332"/>
          </a:xfrm>
          <a:prstGeom prst="rect">
            <a:avLst/>
          </a:prstGeom>
          <a:noFill/>
        </p:spPr>
        <p:txBody>
          <a:bodyPr wrap="square">
            <a:spAutoFit/>
          </a:bodyPr>
          <a:lstStyle/>
          <a:p>
            <a:pPr algn="l"/>
            <a:r>
              <a:rPr lang="nn-NO" altLang="zh-CN" b="1" i="0" dirty="0">
                <a:solidFill>
                  <a:schemeClr val="bg1"/>
                </a:solidFill>
                <a:effectLst/>
                <a:latin typeface="Figtree"/>
              </a:rPr>
              <a:t>Av Eivind Torgersen </a:t>
            </a:r>
            <a:r>
              <a:rPr lang="nn-NO" altLang="zh-CN" b="0" i="0" dirty="0">
                <a:solidFill>
                  <a:schemeClr val="bg1"/>
                </a:solidFill>
                <a:effectLst/>
                <a:latin typeface="Figtree"/>
              </a:rPr>
              <a:t>Publisert 13. mai 2022</a:t>
            </a:r>
          </a:p>
        </p:txBody>
      </p:sp>
      <p:sp>
        <p:nvSpPr>
          <p:cNvPr id="12" name="文本框 11">
            <a:extLst>
              <a:ext uri="{FF2B5EF4-FFF2-40B4-BE49-F238E27FC236}">
                <a16:creationId xmlns:a16="http://schemas.microsoft.com/office/drawing/2014/main" id="{6CBF95B3-EB28-BBBF-9787-C3A69B1551ED}"/>
              </a:ext>
            </a:extLst>
          </p:cNvPr>
          <p:cNvSpPr txBox="1"/>
          <p:nvPr/>
        </p:nvSpPr>
        <p:spPr>
          <a:xfrm>
            <a:off x="224971" y="5799922"/>
            <a:ext cx="3686175" cy="769441"/>
          </a:xfrm>
          <a:prstGeom prst="rect">
            <a:avLst/>
          </a:prstGeom>
          <a:noFill/>
        </p:spPr>
        <p:txBody>
          <a:bodyPr wrap="square" rtlCol="0">
            <a:spAutoFit/>
          </a:bodyPr>
          <a:lstStyle/>
          <a:p>
            <a:r>
              <a:rPr lang="nn-NO" altLang="zh-CN" sz="4400" dirty="0">
                <a:solidFill>
                  <a:schemeClr val="bg1"/>
                </a:solidFill>
              </a:rPr>
              <a:t>Thanks</a:t>
            </a:r>
            <a:endParaRPr lang="zh-CN" altLang="en-US" sz="4400" dirty="0">
              <a:solidFill>
                <a:schemeClr val="bg1"/>
              </a:solidFill>
            </a:endParaRPr>
          </a:p>
        </p:txBody>
      </p:sp>
    </p:spTree>
    <p:extLst>
      <p:ext uri="{BB962C8B-B14F-4D97-AF65-F5344CB8AC3E}">
        <p14:creationId xmlns:p14="http://schemas.microsoft.com/office/powerpoint/2010/main" val="673678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461665"/>
          </a:xfrm>
          <a:prstGeom prst="rect">
            <a:avLst/>
          </a:prstGeom>
          <a:noFill/>
        </p:spPr>
        <p:txBody>
          <a:bodyPr wrap="square" rtlCol="0">
            <a:spAutoFit/>
          </a:bodyPr>
          <a:lstStyle/>
          <a:p>
            <a:r>
              <a:rPr lang="en-US" altLang="zh-CN" sz="1200" b="1" dirty="0">
                <a:solidFill>
                  <a:schemeClr val="tx1">
                    <a:lumMod val="85000"/>
                    <a:lumOff val="15000"/>
                  </a:schemeClr>
                </a:solidFill>
              </a:rPr>
              <a:t>Study area</a:t>
            </a:r>
          </a:p>
          <a:p>
            <a:endParaRPr lang="en-US" altLang="zh-CN" sz="1200" b="1" dirty="0">
              <a:solidFill>
                <a:schemeClr val="tx1">
                  <a:lumMod val="85000"/>
                  <a:lumOff val="15000"/>
                </a:schemeClr>
              </a:solidFill>
            </a:endParaRPr>
          </a:p>
        </p:txBody>
      </p:sp>
      <p:grpSp>
        <p:nvGrpSpPr>
          <p:cNvPr id="29" name="组合 28">
            <a:extLst>
              <a:ext uri="{FF2B5EF4-FFF2-40B4-BE49-F238E27FC236}">
                <a16:creationId xmlns:a16="http://schemas.microsoft.com/office/drawing/2014/main" id="{6CC4686D-9EE5-ECBA-D3F2-8FF349432C3F}"/>
              </a:ext>
            </a:extLst>
          </p:cNvPr>
          <p:cNvGrpSpPr/>
          <p:nvPr/>
        </p:nvGrpSpPr>
        <p:grpSpPr>
          <a:xfrm>
            <a:off x="533400" y="1262168"/>
            <a:ext cx="10022797" cy="4911450"/>
            <a:chOff x="1951752" y="115207"/>
            <a:chExt cx="10022797" cy="4911450"/>
          </a:xfrm>
        </p:grpSpPr>
        <p:grpSp>
          <p:nvGrpSpPr>
            <p:cNvPr id="32" name="组合 31">
              <a:extLst>
                <a:ext uri="{FF2B5EF4-FFF2-40B4-BE49-F238E27FC236}">
                  <a16:creationId xmlns:a16="http://schemas.microsoft.com/office/drawing/2014/main" id="{DF8E5013-3AFD-8641-A861-1B8DAE2D0DDF}"/>
                </a:ext>
              </a:extLst>
            </p:cNvPr>
            <p:cNvGrpSpPr/>
            <p:nvPr/>
          </p:nvGrpSpPr>
          <p:grpSpPr>
            <a:xfrm>
              <a:off x="1951752" y="115207"/>
              <a:ext cx="10022797" cy="4911450"/>
              <a:chOff x="289866" y="-95250"/>
              <a:chExt cx="10022797" cy="4911450"/>
            </a:xfrm>
          </p:grpSpPr>
          <p:grpSp>
            <p:nvGrpSpPr>
              <p:cNvPr id="46" name="组合 45">
                <a:extLst>
                  <a:ext uri="{FF2B5EF4-FFF2-40B4-BE49-F238E27FC236}">
                    <a16:creationId xmlns:a16="http://schemas.microsoft.com/office/drawing/2014/main" id="{4BE54A74-63A6-2E1D-BBD0-F6CC232E761C}"/>
                  </a:ext>
                </a:extLst>
              </p:cNvPr>
              <p:cNvGrpSpPr/>
              <p:nvPr/>
            </p:nvGrpSpPr>
            <p:grpSpPr>
              <a:xfrm>
                <a:off x="289866" y="400392"/>
                <a:ext cx="3302439" cy="4415808"/>
                <a:chOff x="3635019" y="210937"/>
                <a:chExt cx="2692362" cy="3583579"/>
              </a:xfrm>
            </p:grpSpPr>
            <p:grpSp>
              <p:nvGrpSpPr>
                <p:cNvPr id="53" name="组合 52">
                  <a:extLst>
                    <a:ext uri="{FF2B5EF4-FFF2-40B4-BE49-F238E27FC236}">
                      <a16:creationId xmlns:a16="http://schemas.microsoft.com/office/drawing/2014/main" id="{28BC73C5-DEC6-397D-35B1-5491C03D7D20}"/>
                    </a:ext>
                  </a:extLst>
                </p:cNvPr>
                <p:cNvGrpSpPr>
                  <a:grpSpLocks noChangeAspect="1"/>
                </p:cNvGrpSpPr>
                <p:nvPr/>
              </p:nvGrpSpPr>
              <p:grpSpPr>
                <a:xfrm>
                  <a:off x="3635019" y="210937"/>
                  <a:ext cx="2692362" cy="3583579"/>
                  <a:chOff x="3912824" y="1021738"/>
                  <a:chExt cx="8148324" cy="10845554"/>
                </a:xfrm>
              </p:grpSpPr>
              <p:pic>
                <p:nvPicPr>
                  <p:cNvPr id="61" name="图片 60" descr="应用程序, 地图&#10;&#10;描述已自动生成">
                    <a:extLst>
                      <a:ext uri="{FF2B5EF4-FFF2-40B4-BE49-F238E27FC236}">
                        <a16:creationId xmlns:a16="http://schemas.microsoft.com/office/drawing/2014/main" id="{AAF8D913-A824-19B7-AD97-0523885501A8}"/>
                      </a:ext>
                    </a:extLst>
                  </p:cNvPr>
                  <p:cNvPicPr>
                    <a:picLocks noChangeAspect="1"/>
                  </p:cNvPicPr>
                  <p:nvPr/>
                </p:nvPicPr>
                <p:blipFill rotWithShape="1">
                  <a:blip r:embed="rId3">
                    <a:extLst>
                      <a:ext uri="{28A0092B-C50C-407E-A947-70E740481C1C}">
                        <a14:useLocalDpi xmlns:a14="http://schemas.microsoft.com/office/drawing/2010/main" val="0"/>
                      </a:ext>
                    </a:extLst>
                  </a:blip>
                  <a:srcRect l="33167"/>
                  <a:stretch/>
                </p:blipFill>
                <p:spPr>
                  <a:xfrm>
                    <a:off x="3912824" y="1021738"/>
                    <a:ext cx="8148324" cy="5854454"/>
                  </a:xfrm>
                  <a:prstGeom prst="rect">
                    <a:avLst/>
                  </a:prstGeom>
                  <a:ln>
                    <a:noFill/>
                  </a:ln>
                </p:spPr>
              </p:pic>
              <p:pic>
                <p:nvPicPr>
                  <p:cNvPr id="62" name="图片 61" descr="地图&#10;&#10;描述已自动生成">
                    <a:extLst>
                      <a:ext uri="{FF2B5EF4-FFF2-40B4-BE49-F238E27FC236}">
                        <a16:creationId xmlns:a16="http://schemas.microsoft.com/office/drawing/2014/main" id="{7A8CE205-5E8C-921E-EEF4-7B9D1EFC6566}"/>
                      </a:ext>
                    </a:extLst>
                  </p:cNvPr>
                  <p:cNvPicPr>
                    <a:picLocks noChangeAspect="1"/>
                  </p:cNvPicPr>
                  <p:nvPr/>
                </p:nvPicPr>
                <p:blipFill rotWithShape="1">
                  <a:blip r:embed="rId4">
                    <a:extLst>
                      <a:ext uri="{28A0092B-C50C-407E-A947-70E740481C1C}">
                        <a14:useLocalDpi xmlns:a14="http://schemas.microsoft.com/office/drawing/2010/main" val="0"/>
                      </a:ext>
                    </a:extLst>
                  </a:blip>
                  <a:srcRect l="33167"/>
                  <a:stretch/>
                </p:blipFill>
                <p:spPr>
                  <a:xfrm>
                    <a:off x="3912824" y="6012838"/>
                    <a:ext cx="8148324" cy="5854454"/>
                  </a:xfrm>
                  <a:prstGeom prst="rect">
                    <a:avLst/>
                  </a:prstGeom>
                  <a:ln>
                    <a:noFill/>
                  </a:ln>
                </p:spPr>
              </p:pic>
            </p:grpSp>
            <p:sp>
              <p:nvSpPr>
                <p:cNvPr id="57" name="文本框 56">
                  <a:extLst>
                    <a:ext uri="{FF2B5EF4-FFF2-40B4-BE49-F238E27FC236}">
                      <a16:creationId xmlns:a16="http://schemas.microsoft.com/office/drawing/2014/main" id="{1DA3E33F-3264-0753-53D8-4FD06AEF484F}"/>
                    </a:ext>
                  </a:extLst>
                </p:cNvPr>
                <p:cNvSpPr txBox="1"/>
                <p:nvPr/>
              </p:nvSpPr>
              <p:spPr>
                <a:xfrm>
                  <a:off x="3674485" y="243342"/>
                  <a:ext cx="1473200" cy="149967"/>
                </a:xfrm>
                <a:prstGeom prst="rect">
                  <a:avLst/>
                </a:prstGeom>
                <a:noFill/>
                <a:ln>
                  <a:noFill/>
                </a:ln>
              </p:spPr>
              <p:txBody>
                <a:bodyPr wrap="square" rtlCol="0">
                  <a:spAutoFit/>
                </a:bodyPr>
                <a:lstStyle/>
                <a:p>
                  <a:r>
                    <a:rPr lang="nn-NO" altLang="zh-CN" sz="601" dirty="0"/>
                    <a:t>(c) Winter 2020-2021</a:t>
                  </a:r>
                  <a:endParaRPr lang="zh-CN" altLang="en-US" sz="700" dirty="0"/>
                </a:p>
              </p:txBody>
            </p:sp>
            <p:sp>
              <p:nvSpPr>
                <p:cNvPr id="58" name="文本框 57">
                  <a:extLst>
                    <a:ext uri="{FF2B5EF4-FFF2-40B4-BE49-F238E27FC236}">
                      <a16:creationId xmlns:a16="http://schemas.microsoft.com/office/drawing/2014/main" id="{3FC6401F-9C0A-0488-0B3D-3F5E5A3DD6F0}"/>
                    </a:ext>
                  </a:extLst>
                </p:cNvPr>
                <p:cNvSpPr txBox="1"/>
                <p:nvPr/>
              </p:nvSpPr>
              <p:spPr>
                <a:xfrm>
                  <a:off x="3661332" y="1888633"/>
                  <a:ext cx="1473200" cy="149967"/>
                </a:xfrm>
                <a:prstGeom prst="rect">
                  <a:avLst/>
                </a:prstGeom>
                <a:noFill/>
                <a:ln>
                  <a:noFill/>
                </a:ln>
              </p:spPr>
              <p:txBody>
                <a:bodyPr wrap="square" rtlCol="0">
                  <a:spAutoFit/>
                </a:bodyPr>
                <a:lstStyle/>
                <a:p>
                  <a:r>
                    <a:rPr lang="nn-NO" altLang="zh-CN" sz="601" dirty="0"/>
                    <a:t>(d) Winter 2021-2022</a:t>
                  </a:r>
                  <a:endParaRPr lang="zh-CN" altLang="en-US" sz="700" dirty="0"/>
                </a:p>
              </p:txBody>
            </p:sp>
          </p:grpSp>
          <p:pic>
            <p:nvPicPr>
              <p:cNvPr id="47" name="图片 46">
                <a:extLst>
                  <a:ext uri="{FF2B5EF4-FFF2-40B4-BE49-F238E27FC236}">
                    <a16:creationId xmlns:a16="http://schemas.microsoft.com/office/drawing/2014/main" id="{5D59D4D1-2162-09FF-BCC4-14960236524A}"/>
                  </a:ext>
                </a:extLst>
              </p:cNvPr>
              <p:cNvPicPr>
                <a:picLocks noChangeAspect="1"/>
              </p:cNvPicPr>
              <p:nvPr/>
            </p:nvPicPr>
            <p:blipFill>
              <a:blip r:embed="rId5"/>
              <a:srcRect r="-2382"/>
              <a:stretch>
                <a:fillRect/>
              </a:stretch>
            </p:blipFill>
            <p:spPr>
              <a:xfrm>
                <a:off x="3860399" y="513465"/>
                <a:ext cx="3150001" cy="4263365"/>
              </a:xfrm>
              <a:custGeom>
                <a:avLst/>
                <a:gdLst>
                  <a:gd name="connsiteX0" fmla="*/ 3197225 w 3273372"/>
                  <a:gd name="connsiteY0" fmla="*/ 2939143 h 4430342"/>
                  <a:gd name="connsiteX1" fmla="*/ 3273372 w 3273372"/>
                  <a:gd name="connsiteY1" fmla="*/ 2939143 h 4430342"/>
                  <a:gd name="connsiteX2" fmla="*/ 3273372 w 3273372"/>
                  <a:gd name="connsiteY2" fmla="*/ 4285137 h 4430342"/>
                  <a:gd name="connsiteX3" fmla="*/ 3197225 w 3273372"/>
                  <a:gd name="connsiteY3" fmla="*/ 4285137 h 4430342"/>
                  <a:gd name="connsiteX4" fmla="*/ 0 w 3273372"/>
                  <a:gd name="connsiteY4" fmla="*/ 0 h 4430342"/>
                  <a:gd name="connsiteX5" fmla="*/ 3197225 w 3273372"/>
                  <a:gd name="connsiteY5" fmla="*/ 0 h 4430342"/>
                  <a:gd name="connsiteX6" fmla="*/ 3197225 w 3273372"/>
                  <a:gd name="connsiteY6" fmla="*/ 2939143 h 4430342"/>
                  <a:gd name="connsiteX7" fmla="*/ 2598458 w 3273372"/>
                  <a:gd name="connsiteY7" fmla="*/ 2939143 h 4430342"/>
                  <a:gd name="connsiteX8" fmla="*/ 2598458 w 3273372"/>
                  <a:gd name="connsiteY8" fmla="*/ 4285137 h 4430342"/>
                  <a:gd name="connsiteX9" fmla="*/ 3197225 w 3273372"/>
                  <a:gd name="connsiteY9" fmla="*/ 4285137 h 4430342"/>
                  <a:gd name="connsiteX10" fmla="*/ 3197225 w 3273372"/>
                  <a:gd name="connsiteY10" fmla="*/ 4430342 h 4430342"/>
                  <a:gd name="connsiteX11" fmla="*/ 0 w 3273372"/>
                  <a:gd name="connsiteY11" fmla="*/ 4430342 h 443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3372" h="4430342">
                    <a:moveTo>
                      <a:pt x="3197225" y="2939143"/>
                    </a:moveTo>
                    <a:lnTo>
                      <a:pt x="3273372" y="2939143"/>
                    </a:lnTo>
                    <a:lnTo>
                      <a:pt x="3273372" y="4285137"/>
                    </a:lnTo>
                    <a:lnTo>
                      <a:pt x="3197225" y="4285137"/>
                    </a:lnTo>
                    <a:close/>
                    <a:moveTo>
                      <a:pt x="0" y="0"/>
                    </a:moveTo>
                    <a:lnTo>
                      <a:pt x="3197225" y="0"/>
                    </a:lnTo>
                    <a:lnTo>
                      <a:pt x="3197225" y="2939143"/>
                    </a:lnTo>
                    <a:lnTo>
                      <a:pt x="2598458" y="2939143"/>
                    </a:lnTo>
                    <a:lnTo>
                      <a:pt x="2598458" y="4285137"/>
                    </a:lnTo>
                    <a:lnTo>
                      <a:pt x="3197225" y="4285137"/>
                    </a:lnTo>
                    <a:lnTo>
                      <a:pt x="3197225" y="4430342"/>
                    </a:lnTo>
                    <a:lnTo>
                      <a:pt x="0" y="4430342"/>
                    </a:lnTo>
                    <a:close/>
                  </a:path>
                </a:pathLst>
              </a:custGeom>
              <a:ln>
                <a:noFill/>
              </a:ln>
            </p:spPr>
          </p:pic>
          <p:pic>
            <p:nvPicPr>
              <p:cNvPr id="48" name="图片 47">
                <a:extLst>
                  <a:ext uri="{FF2B5EF4-FFF2-40B4-BE49-F238E27FC236}">
                    <a16:creationId xmlns:a16="http://schemas.microsoft.com/office/drawing/2014/main" id="{E01EC2F6-48FB-B000-6D56-615C62649CF5}"/>
                  </a:ext>
                </a:extLst>
              </p:cNvPr>
              <p:cNvPicPr>
                <a:picLocks noChangeAspect="1"/>
              </p:cNvPicPr>
              <p:nvPr/>
            </p:nvPicPr>
            <p:blipFill>
              <a:blip r:embed="rId6"/>
              <a:srcRect r="-2073"/>
              <a:stretch>
                <a:fillRect/>
              </a:stretch>
            </p:blipFill>
            <p:spPr>
              <a:xfrm>
                <a:off x="6685582" y="532720"/>
                <a:ext cx="3277465" cy="4263365"/>
              </a:xfrm>
              <a:custGeom>
                <a:avLst/>
                <a:gdLst>
                  <a:gd name="connsiteX0" fmla="*/ 3056580 w 3119931"/>
                  <a:gd name="connsiteY0" fmla="*/ 2639089 h 4058443"/>
                  <a:gd name="connsiteX1" fmla="*/ 3119931 w 3119931"/>
                  <a:gd name="connsiteY1" fmla="*/ 2639089 h 4058443"/>
                  <a:gd name="connsiteX2" fmla="*/ 3119931 w 3119931"/>
                  <a:gd name="connsiteY2" fmla="*/ 4046975 h 4058443"/>
                  <a:gd name="connsiteX3" fmla="*/ 3056580 w 3119931"/>
                  <a:gd name="connsiteY3" fmla="*/ 4046975 h 4058443"/>
                  <a:gd name="connsiteX4" fmla="*/ 0 w 3119931"/>
                  <a:gd name="connsiteY4" fmla="*/ 0 h 4058443"/>
                  <a:gd name="connsiteX5" fmla="*/ 3056580 w 3119931"/>
                  <a:gd name="connsiteY5" fmla="*/ 0 h 4058443"/>
                  <a:gd name="connsiteX6" fmla="*/ 3056580 w 3119931"/>
                  <a:gd name="connsiteY6" fmla="*/ 2639089 h 4058443"/>
                  <a:gd name="connsiteX7" fmla="*/ 2677245 w 3119931"/>
                  <a:gd name="connsiteY7" fmla="*/ 2639089 h 4058443"/>
                  <a:gd name="connsiteX8" fmla="*/ 2677245 w 3119931"/>
                  <a:gd name="connsiteY8" fmla="*/ 4046975 h 4058443"/>
                  <a:gd name="connsiteX9" fmla="*/ 3056580 w 3119931"/>
                  <a:gd name="connsiteY9" fmla="*/ 4046975 h 4058443"/>
                  <a:gd name="connsiteX10" fmla="*/ 3056580 w 3119931"/>
                  <a:gd name="connsiteY10" fmla="*/ 4058443 h 4058443"/>
                  <a:gd name="connsiteX11" fmla="*/ 0 w 3119931"/>
                  <a:gd name="connsiteY11" fmla="*/ 4058443 h 405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931" h="4058443">
                    <a:moveTo>
                      <a:pt x="3056580" y="2639089"/>
                    </a:moveTo>
                    <a:lnTo>
                      <a:pt x="3119931" y="2639089"/>
                    </a:lnTo>
                    <a:lnTo>
                      <a:pt x="3119931" y="4046975"/>
                    </a:lnTo>
                    <a:lnTo>
                      <a:pt x="3056580" y="4046975"/>
                    </a:lnTo>
                    <a:close/>
                    <a:moveTo>
                      <a:pt x="0" y="0"/>
                    </a:moveTo>
                    <a:lnTo>
                      <a:pt x="3056580" y="0"/>
                    </a:lnTo>
                    <a:lnTo>
                      <a:pt x="3056580" y="2639089"/>
                    </a:lnTo>
                    <a:lnTo>
                      <a:pt x="2677245" y="2639089"/>
                    </a:lnTo>
                    <a:lnTo>
                      <a:pt x="2677245" y="4046975"/>
                    </a:lnTo>
                    <a:lnTo>
                      <a:pt x="3056580" y="4046975"/>
                    </a:lnTo>
                    <a:lnTo>
                      <a:pt x="3056580" y="4058443"/>
                    </a:lnTo>
                    <a:lnTo>
                      <a:pt x="0" y="4058443"/>
                    </a:lnTo>
                    <a:close/>
                  </a:path>
                </a:pathLst>
              </a:custGeom>
              <a:ln>
                <a:noFill/>
              </a:ln>
            </p:spPr>
          </p:pic>
          <p:sp>
            <p:nvSpPr>
              <p:cNvPr id="49" name="矩形 48">
                <a:extLst>
                  <a:ext uri="{FF2B5EF4-FFF2-40B4-BE49-F238E27FC236}">
                    <a16:creationId xmlns:a16="http://schemas.microsoft.com/office/drawing/2014/main" id="{7C1E735D-D466-89C2-261F-13899565BE53}"/>
                  </a:ext>
                </a:extLst>
              </p:cNvPr>
              <p:cNvSpPr/>
              <p:nvPr/>
            </p:nvSpPr>
            <p:spPr>
              <a:xfrm>
                <a:off x="369538"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Wind</a:t>
                </a:r>
                <a:endParaRPr lang="zh-CN" altLang="en-US" b="1" dirty="0"/>
              </a:p>
            </p:txBody>
          </p:sp>
          <p:sp>
            <p:nvSpPr>
              <p:cNvPr id="50" name="矩形 49">
                <a:extLst>
                  <a:ext uri="{FF2B5EF4-FFF2-40B4-BE49-F238E27FC236}">
                    <a16:creationId xmlns:a16="http://schemas.microsoft.com/office/drawing/2014/main" id="{7000DA9D-F3BA-06E4-D35D-2359AAE387C3}"/>
                  </a:ext>
                </a:extLst>
              </p:cNvPr>
              <p:cNvSpPr/>
              <p:nvPr/>
            </p:nvSpPr>
            <p:spPr>
              <a:xfrm>
                <a:off x="2014627"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Snow</a:t>
                </a:r>
                <a:endParaRPr lang="zh-CN" altLang="en-US" b="1" dirty="0"/>
              </a:p>
            </p:txBody>
          </p:sp>
          <p:sp>
            <p:nvSpPr>
              <p:cNvPr id="51" name="矩形 50">
                <a:extLst>
                  <a:ext uri="{FF2B5EF4-FFF2-40B4-BE49-F238E27FC236}">
                    <a16:creationId xmlns:a16="http://schemas.microsoft.com/office/drawing/2014/main" id="{A4AD0C17-0D74-F690-1D9A-87A5BDEB089A}"/>
                  </a:ext>
                </a:extLst>
              </p:cNvPr>
              <p:cNvSpPr/>
              <p:nvPr/>
            </p:nvSpPr>
            <p:spPr>
              <a:xfrm>
                <a:off x="3853141" y="-95250"/>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Mean Temperature</a:t>
                </a:r>
                <a:endParaRPr lang="zh-CN" altLang="en-US" b="1" dirty="0"/>
              </a:p>
            </p:txBody>
          </p:sp>
          <p:sp>
            <p:nvSpPr>
              <p:cNvPr id="52" name="矩形 51">
                <a:extLst>
                  <a:ext uri="{FF2B5EF4-FFF2-40B4-BE49-F238E27FC236}">
                    <a16:creationId xmlns:a16="http://schemas.microsoft.com/office/drawing/2014/main" id="{F385873F-4BD1-5C71-3B59-0EAB0A45D813}"/>
                  </a:ext>
                </a:extLst>
              </p:cNvPr>
              <p:cNvSpPr/>
              <p:nvPr/>
            </p:nvSpPr>
            <p:spPr>
              <a:xfrm>
                <a:off x="7162661" y="-85931"/>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Annual Precipitation</a:t>
                </a:r>
                <a:endParaRPr lang="zh-CN" altLang="en-US" b="1" dirty="0"/>
              </a:p>
            </p:txBody>
          </p:sp>
        </p:grpSp>
        <p:sp>
          <p:nvSpPr>
            <p:cNvPr id="33" name="文本框 32">
              <a:extLst>
                <a:ext uri="{FF2B5EF4-FFF2-40B4-BE49-F238E27FC236}">
                  <a16:creationId xmlns:a16="http://schemas.microsoft.com/office/drawing/2014/main" id="{7217C4C9-E6EA-88B6-52FD-F0881A1669FF}"/>
                </a:ext>
              </a:extLst>
            </p:cNvPr>
            <p:cNvSpPr txBox="1"/>
            <p:nvPr/>
          </p:nvSpPr>
          <p:spPr>
            <a:xfrm>
              <a:off x="5432918" y="442178"/>
              <a:ext cx="1807020" cy="184794"/>
            </a:xfrm>
            <a:prstGeom prst="rect">
              <a:avLst/>
            </a:prstGeom>
            <a:noFill/>
            <a:ln>
              <a:noFill/>
            </a:ln>
          </p:spPr>
          <p:txBody>
            <a:bodyPr wrap="square" rtlCol="0">
              <a:spAutoFit/>
            </a:bodyPr>
            <a:lstStyle/>
            <a:p>
              <a:r>
                <a:rPr lang="nn-NO" altLang="zh-CN" sz="601" dirty="0"/>
                <a:t>(e)  1961-1990</a:t>
              </a:r>
              <a:endParaRPr lang="zh-CN" altLang="en-US" sz="700" dirty="0"/>
            </a:p>
          </p:txBody>
        </p:sp>
        <p:sp>
          <p:nvSpPr>
            <p:cNvPr id="44" name="文本框 43">
              <a:extLst>
                <a:ext uri="{FF2B5EF4-FFF2-40B4-BE49-F238E27FC236}">
                  <a16:creationId xmlns:a16="http://schemas.microsoft.com/office/drawing/2014/main" id="{BFB39524-D017-3DD3-0653-A28691A4230B}"/>
                </a:ext>
              </a:extLst>
            </p:cNvPr>
            <p:cNvSpPr txBox="1"/>
            <p:nvPr/>
          </p:nvSpPr>
          <p:spPr>
            <a:xfrm>
              <a:off x="8747186" y="475240"/>
              <a:ext cx="1807020" cy="184794"/>
            </a:xfrm>
            <a:prstGeom prst="rect">
              <a:avLst/>
            </a:prstGeom>
            <a:noFill/>
            <a:ln>
              <a:noFill/>
            </a:ln>
          </p:spPr>
          <p:txBody>
            <a:bodyPr wrap="square" rtlCol="0">
              <a:spAutoFit/>
            </a:bodyPr>
            <a:lstStyle/>
            <a:p>
              <a:r>
                <a:rPr lang="nn-NO" altLang="zh-CN" sz="601" dirty="0"/>
                <a:t>(f)  1961-1990</a:t>
              </a:r>
              <a:endParaRPr lang="zh-CN" altLang="en-US" sz="700" dirty="0"/>
            </a:p>
          </p:txBody>
        </p:sp>
      </p:grpSp>
    </p:spTree>
    <p:extLst>
      <p:ext uri="{BB962C8B-B14F-4D97-AF65-F5344CB8AC3E}">
        <p14:creationId xmlns:p14="http://schemas.microsoft.com/office/powerpoint/2010/main" val="3450832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solutions: Modeling</a:t>
            </a:r>
            <a:endParaRPr lang="zh-CN" altLang="en-US" sz="12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241BD50D-4BFF-A93F-ACCE-D1E8217B77C6}"/>
              </a:ext>
            </a:extLst>
          </p:cNvPr>
          <p:cNvGrpSpPr/>
          <p:nvPr/>
        </p:nvGrpSpPr>
        <p:grpSpPr>
          <a:xfrm>
            <a:off x="533400" y="1602601"/>
            <a:ext cx="11592735" cy="3109017"/>
            <a:chOff x="255555" y="871857"/>
            <a:chExt cx="12601519" cy="3472893"/>
          </a:xfrm>
        </p:grpSpPr>
        <p:pic>
          <p:nvPicPr>
            <p:cNvPr id="24" name="图片 23">
              <a:extLst>
                <a:ext uri="{FF2B5EF4-FFF2-40B4-BE49-F238E27FC236}">
                  <a16:creationId xmlns:a16="http://schemas.microsoft.com/office/drawing/2014/main" id="{8B4B49EE-EFE5-6FBC-F492-A44F94C0FB88}"/>
                </a:ext>
              </a:extLst>
            </p:cNvPr>
            <p:cNvPicPr>
              <a:picLocks noChangeAspect="1"/>
            </p:cNvPicPr>
            <p:nvPr/>
          </p:nvPicPr>
          <p:blipFill>
            <a:blip r:embed="rId3"/>
            <a:stretch>
              <a:fillRect/>
            </a:stretch>
          </p:blipFill>
          <p:spPr>
            <a:xfrm>
              <a:off x="5551005" y="871857"/>
              <a:ext cx="7306069" cy="3472893"/>
            </a:xfrm>
            <a:prstGeom prst="rect">
              <a:avLst/>
            </a:prstGeom>
          </p:spPr>
        </p:pic>
        <p:pic>
          <p:nvPicPr>
            <p:cNvPr id="25" name="图片 24">
              <a:extLst>
                <a:ext uri="{FF2B5EF4-FFF2-40B4-BE49-F238E27FC236}">
                  <a16:creationId xmlns:a16="http://schemas.microsoft.com/office/drawing/2014/main" id="{1369AB9C-C0D7-EF6D-882F-A456E7B9BF6D}"/>
                </a:ext>
              </a:extLst>
            </p:cNvPr>
            <p:cNvPicPr>
              <a:picLocks noChangeAspect="1"/>
            </p:cNvPicPr>
            <p:nvPr/>
          </p:nvPicPr>
          <p:blipFill>
            <a:blip r:embed="rId4"/>
            <a:stretch>
              <a:fillRect/>
            </a:stretch>
          </p:blipFill>
          <p:spPr>
            <a:xfrm>
              <a:off x="255555" y="1081004"/>
              <a:ext cx="5202833" cy="2942379"/>
            </a:xfrm>
            <a:prstGeom prst="rect">
              <a:avLst/>
            </a:prstGeom>
          </p:spPr>
        </p:pic>
      </p:grpSp>
    </p:spTree>
    <p:extLst>
      <p:ext uri="{BB962C8B-B14F-4D97-AF65-F5344CB8AC3E}">
        <p14:creationId xmlns:p14="http://schemas.microsoft.com/office/powerpoint/2010/main" val="4034753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5" name="箭头: 上弧形 24">
            <a:extLst>
              <a:ext uri="{FF2B5EF4-FFF2-40B4-BE49-F238E27FC236}">
                <a16:creationId xmlns:a16="http://schemas.microsoft.com/office/drawing/2014/main" id="{757F2F3C-3312-ED8D-5D9C-543B355C4854}"/>
              </a:ext>
            </a:extLst>
          </p:cNvPr>
          <p:cNvSpPr/>
          <p:nvPr/>
        </p:nvSpPr>
        <p:spPr>
          <a:xfrm rot="4800262" flipH="1">
            <a:off x="1622000" y="2840734"/>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3" name="文本框 2">
            <a:extLst>
              <a:ext uri="{FF2B5EF4-FFF2-40B4-BE49-F238E27FC236}">
                <a16:creationId xmlns:a16="http://schemas.microsoft.com/office/drawing/2014/main" id="{E27D961C-D735-C733-CBC1-3555661B9012}"/>
              </a:ext>
            </a:extLst>
          </p:cNvPr>
          <p:cNvSpPr txBox="1"/>
          <p:nvPr/>
        </p:nvSpPr>
        <p:spPr>
          <a:xfrm>
            <a:off x="533400" y="152004"/>
            <a:ext cx="6320116" cy="369332"/>
          </a:xfrm>
          <a:prstGeom prst="rect">
            <a:avLst/>
          </a:prstGeom>
          <a:noFill/>
        </p:spPr>
        <p:txBody>
          <a:bodyPr wrap="square">
            <a:spAutoFit/>
          </a:bodyPr>
          <a:lstStyle/>
          <a:p>
            <a:pPr defTabSz="914400">
              <a:defRPr/>
            </a:pPr>
            <a:r>
              <a:rPr lang="en-US" altLang="zh-CN" dirty="0"/>
              <a:t>Downscaling and subgrid variability</a:t>
            </a:r>
          </a:p>
        </p:txBody>
      </p:sp>
      <p:graphicFrame>
        <p:nvGraphicFramePr>
          <p:cNvPr id="44" name="表格 44">
            <a:extLst>
              <a:ext uri="{FF2B5EF4-FFF2-40B4-BE49-F238E27FC236}">
                <a16:creationId xmlns:a16="http://schemas.microsoft.com/office/drawing/2014/main" id="{C2B5CEF4-845F-E04F-513B-24B382654DE4}"/>
              </a:ext>
            </a:extLst>
          </p:cNvPr>
          <p:cNvGraphicFramePr>
            <a:graphicFrameLocks noGrp="1"/>
          </p:cNvGraphicFramePr>
          <p:nvPr>
            <p:extLst>
              <p:ext uri="{D42A27DB-BD31-4B8C-83A1-F6EECF244321}">
                <p14:modId xmlns:p14="http://schemas.microsoft.com/office/powerpoint/2010/main" val="3858399524"/>
              </p:ext>
            </p:extLst>
          </p:nvPr>
        </p:nvGraphicFramePr>
        <p:xfrm>
          <a:off x="733790" y="998633"/>
          <a:ext cx="5674505" cy="335280"/>
        </p:xfrm>
        <a:graphic>
          <a:graphicData uri="http://schemas.openxmlformats.org/drawingml/2006/table">
            <a:tbl>
              <a:tblPr firstRow="1" bandRow="1">
                <a:tableStyleId>{5C22544A-7EE6-4342-B048-85BDC9FD1C3A}</a:tableStyleId>
              </a:tblPr>
              <a:tblGrid>
                <a:gridCol w="2586983">
                  <a:extLst>
                    <a:ext uri="{9D8B030D-6E8A-4147-A177-3AD203B41FA5}">
                      <a16:colId xmlns:a16="http://schemas.microsoft.com/office/drawing/2014/main" val="2546786469"/>
                    </a:ext>
                  </a:extLst>
                </a:gridCol>
                <a:gridCol w="3087522">
                  <a:extLst>
                    <a:ext uri="{9D8B030D-6E8A-4147-A177-3AD203B41FA5}">
                      <a16:colId xmlns:a16="http://schemas.microsoft.com/office/drawing/2014/main" val="2289573965"/>
                    </a:ext>
                  </a:extLst>
                </a:gridCol>
              </a:tblGrid>
              <a:tr h="0">
                <a:tc>
                  <a:txBody>
                    <a:bodyPr/>
                    <a:lstStyle/>
                    <a:p>
                      <a:r>
                        <a:rPr lang="nn-NO" altLang="zh-CN" sz="1600" dirty="0"/>
                        <a:t>Image</a:t>
                      </a:r>
                      <a:endParaRPr lang="zh-CN" altLang="en-US" sz="1600" dirty="0"/>
                    </a:p>
                  </a:txBody>
                  <a:tcPr/>
                </a:tc>
                <a:tc>
                  <a:txBody>
                    <a:bodyPr/>
                    <a:lstStyle/>
                    <a:p>
                      <a:r>
                        <a:rPr lang="nn-NO" altLang="zh-CN" sz="1600" dirty="0"/>
                        <a:t>               Snow depth</a:t>
                      </a:r>
                      <a:endParaRPr lang="zh-CN" altLang="en-US" sz="1600" dirty="0"/>
                    </a:p>
                  </a:txBody>
                  <a:tcPr/>
                </a:tc>
                <a:extLst>
                  <a:ext uri="{0D108BD9-81ED-4DB2-BD59-A6C34878D82A}">
                    <a16:rowId xmlns:a16="http://schemas.microsoft.com/office/drawing/2014/main" val="965109005"/>
                  </a:ext>
                </a:extLst>
              </a:tr>
            </a:tbl>
          </a:graphicData>
        </a:graphic>
      </p:graphicFrame>
      <p:sp>
        <p:nvSpPr>
          <p:cNvPr id="46" name="矩形 45">
            <a:extLst>
              <a:ext uri="{FF2B5EF4-FFF2-40B4-BE49-F238E27FC236}">
                <a16:creationId xmlns:a16="http://schemas.microsoft.com/office/drawing/2014/main" id="{51A5B5C9-9060-2E0C-6F84-38FD1DF96EC3}"/>
              </a:ext>
            </a:extLst>
          </p:cNvPr>
          <p:cNvSpPr/>
          <p:nvPr/>
        </p:nvSpPr>
        <p:spPr>
          <a:xfrm>
            <a:off x="639213" y="1564956"/>
            <a:ext cx="1903751"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Low-res image</a:t>
            </a:r>
            <a:endParaRPr lang="zh-CN" altLang="en-US" b="1" dirty="0">
              <a:solidFill>
                <a:schemeClr val="tx1"/>
              </a:solidFill>
            </a:endParaRPr>
          </a:p>
        </p:txBody>
      </p:sp>
      <p:sp>
        <p:nvSpPr>
          <p:cNvPr id="47" name="矩形 46">
            <a:extLst>
              <a:ext uri="{FF2B5EF4-FFF2-40B4-BE49-F238E27FC236}">
                <a16:creationId xmlns:a16="http://schemas.microsoft.com/office/drawing/2014/main" id="{0D555636-3F65-0BF0-2B26-6D4505A57DD5}"/>
              </a:ext>
            </a:extLst>
          </p:cNvPr>
          <p:cNvSpPr/>
          <p:nvPr/>
        </p:nvSpPr>
        <p:spPr>
          <a:xfrm>
            <a:off x="3240006" y="1564956"/>
            <a:ext cx="1903751"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ERA5 Land</a:t>
            </a:r>
            <a:endParaRPr lang="zh-CN" altLang="en-US" b="1" dirty="0">
              <a:solidFill>
                <a:schemeClr val="tx1"/>
              </a:solidFill>
            </a:endParaRPr>
          </a:p>
        </p:txBody>
      </p:sp>
      <p:cxnSp>
        <p:nvCxnSpPr>
          <p:cNvPr id="49" name="直接箭头连接符 48">
            <a:extLst>
              <a:ext uri="{FF2B5EF4-FFF2-40B4-BE49-F238E27FC236}">
                <a16:creationId xmlns:a16="http://schemas.microsoft.com/office/drawing/2014/main" id="{57846A97-C688-8C59-8842-9C91866813AD}"/>
              </a:ext>
            </a:extLst>
          </p:cNvPr>
          <p:cNvCxnSpPr>
            <a:cxnSpLocks/>
          </p:cNvCxnSpPr>
          <p:nvPr/>
        </p:nvCxnSpPr>
        <p:spPr>
          <a:xfrm flipH="1">
            <a:off x="748412" y="2109686"/>
            <a:ext cx="1" cy="2919818"/>
          </a:xfrm>
          <a:prstGeom prst="straightConnector1">
            <a:avLst/>
          </a:prstGeom>
          <a:ln w="76200">
            <a:solidFill>
              <a:schemeClr val="accent2">
                <a:alpha val="3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51" name="文本框 50">
            <a:extLst>
              <a:ext uri="{FF2B5EF4-FFF2-40B4-BE49-F238E27FC236}">
                <a16:creationId xmlns:a16="http://schemas.microsoft.com/office/drawing/2014/main" id="{89D68EC6-431E-F357-E597-AC751D39D465}"/>
              </a:ext>
            </a:extLst>
          </p:cNvPr>
          <p:cNvSpPr txBox="1"/>
          <p:nvPr/>
        </p:nvSpPr>
        <p:spPr>
          <a:xfrm>
            <a:off x="897793" y="2190871"/>
            <a:ext cx="1255427" cy="369332"/>
          </a:xfrm>
          <a:prstGeom prst="rect">
            <a:avLst/>
          </a:prstGeom>
          <a:noFill/>
        </p:spPr>
        <p:txBody>
          <a:bodyPr wrap="square">
            <a:spAutoFit/>
          </a:bodyPr>
          <a:lstStyle/>
          <a:p>
            <a:r>
              <a:rPr lang="nn-NO" altLang="zh-CN" sz="1800" dirty="0"/>
              <a:t>+ details </a:t>
            </a:r>
            <a:endParaRPr lang="zh-CN" altLang="en-US" dirty="0"/>
          </a:p>
        </p:txBody>
      </p:sp>
      <p:sp>
        <p:nvSpPr>
          <p:cNvPr id="55" name="矩形 54">
            <a:extLst>
              <a:ext uri="{FF2B5EF4-FFF2-40B4-BE49-F238E27FC236}">
                <a16:creationId xmlns:a16="http://schemas.microsoft.com/office/drawing/2014/main" id="{C46416D0-37DD-B4BC-1DA4-196F08022881}"/>
              </a:ext>
            </a:extLst>
          </p:cNvPr>
          <p:cNvSpPr/>
          <p:nvPr/>
        </p:nvSpPr>
        <p:spPr>
          <a:xfrm>
            <a:off x="733790" y="5028535"/>
            <a:ext cx="1903751"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High-res image</a:t>
            </a:r>
            <a:endParaRPr lang="zh-CN" altLang="en-US" b="1" dirty="0">
              <a:solidFill>
                <a:schemeClr val="tx1"/>
              </a:solidFill>
            </a:endParaRPr>
          </a:p>
        </p:txBody>
      </p:sp>
      <p:sp>
        <p:nvSpPr>
          <p:cNvPr id="57" name="矩形 56">
            <a:extLst>
              <a:ext uri="{FF2B5EF4-FFF2-40B4-BE49-F238E27FC236}">
                <a16:creationId xmlns:a16="http://schemas.microsoft.com/office/drawing/2014/main" id="{EB6CE7B8-0637-4868-F755-BE6823A30B9B}"/>
              </a:ext>
            </a:extLst>
          </p:cNvPr>
          <p:cNvSpPr/>
          <p:nvPr/>
        </p:nvSpPr>
        <p:spPr>
          <a:xfrm>
            <a:off x="997725" y="3146740"/>
            <a:ext cx="1773322" cy="1402043"/>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BA0971A0-0177-268E-D097-6B4270A931B8}"/>
              </a:ext>
            </a:extLst>
          </p:cNvPr>
          <p:cNvSpPr txBox="1"/>
          <p:nvPr/>
        </p:nvSpPr>
        <p:spPr>
          <a:xfrm>
            <a:off x="1051658" y="3377719"/>
            <a:ext cx="173056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sz="1400" kern="1200" dirty="0">
              <a:solidFill>
                <a:schemeClr val="dk1"/>
              </a:solidFill>
              <a:latin typeface="+mn-e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400" kern="1200" dirty="0">
                <a:solidFill>
                  <a:schemeClr val="dk1"/>
                </a:solidFill>
                <a:latin typeface="+mn-ea"/>
                <a:ea typeface="+mn-ea"/>
                <a:cs typeface="+mn-cs"/>
              </a:rPr>
              <a:t>High-res samples</a:t>
            </a:r>
          </a:p>
        </p:txBody>
      </p:sp>
      <p:sp>
        <p:nvSpPr>
          <p:cNvPr id="60" name="箭头: 上弧形 59">
            <a:extLst>
              <a:ext uri="{FF2B5EF4-FFF2-40B4-BE49-F238E27FC236}">
                <a16:creationId xmlns:a16="http://schemas.microsoft.com/office/drawing/2014/main" id="{DCD2EDED-FB8F-CA9F-FFAE-881AAB45B209}"/>
              </a:ext>
            </a:extLst>
          </p:cNvPr>
          <p:cNvSpPr/>
          <p:nvPr/>
        </p:nvSpPr>
        <p:spPr>
          <a:xfrm rot="4800262" flipH="1">
            <a:off x="4919677" y="289977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cxnSp>
        <p:nvCxnSpPr>
          <p:cNvPr id="61" name="直接箭头连接符 60">
            <a:extLst>
              <a:ext uri="{FF2B5EF4-FFF2-40B4-BE49-F238E27FC236}">
                <a16:creationId xmlns:a16="http://schemas.microsoft.com/office/drawing/2014/main" id="{C3723278-01BB-A098-C0D3-E26501B700BD}"/>
              </a:ext>
            </a:extLst>
          </p:cNvPr>
          <p:cNvCxnSpPr>
            <a:cxnSpLocks/>
          </p:cNvCxnSpPr>
          <p:nvPr/>
        </p:nvCxnSpPr>
        <p:spPr>
          <a:xfrm flipH="1">
            <a:off x="3700482" y="2140914"/>
            <a:ext cx="1" cy="2919818"/>
          </a:xfrm>
          <a:prstGeom prst="straightConnector1">
            <a:avLst/>
          </a:prstGeom>
          <a:ln w="76200">
            <a:solidFill>
              <a:schemeClr val="accent2">
                <a:alpha val="30000"/>
              </a:schemeClr>
            </a:solidFill>
            <a:tailEnd type="triangle"/>
          </a:ln>
        </p:spPr>
        <p:style>
          <a:lnRef idx="3">
            <a:schemeClr val="accent2"/>
          </a:lnRef>
          <a:fillRef idx="0">
            <a:schemeClr val="accent2"/>
          </a:fillRef>
          <a:effectRef idx="2">
            <a:schemeClr val="accent2"/>
          </a:effectRef>
          <a:fontRef idx="minor">
            <a:schemeClr val="tx1"/>
          </a:fontRef>
        </p:style>
      </p:cxnSp>
      <p:sp>
        <p:nvSpPr>
          <p:cNvPr id="62" name="矩形 61">
            <a:extLst>
              <a:ext uri="{FF2B5EF4-FFF2-40B4-BE49-F238E27FC236}">
                <a16:creationId xmlns:a16="http://schemas.microsoft.com/office/drawing/2014/main" id="{1A739852-B662-0EDA-4B29-735C95071373}"/>
              </a:ext>
            </a:extLst>
          </p:cNvPr>
          <p:cNvSpPr/>
          <p:nvPr/>
        </p:nvSpPr>
        <p:spPr>
          <a:xfrm>
            <a:off x="3636370" y="5155928"/>
            <a:ext cx="2582932"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n-NO" altLang="zh-CN" b="1" dirty="0">
                <a:solidFill>
                  <a:schemeClr val="tx1"/>
                </a:solidFill>
              </a:rPr>
              <a:t>Snow depth product</a:t>
            </a:r>
            <a:r>
              <a:rPr lang="zh-CN" altLang="en-US" b="1" dirty="0">
                <a:solidFill>
                  <a:schemeClr val="tx1"/>
                </a:solidFill>
              </a:rPr>
              <a:t> </a:t>
            </a:r>
            <a:endParaRPr lang="nn-NO" altLang="zh-CN" b="1" dirty="0">
              <a:solidFill>
                <a:schemeClr val="tx1"/>
              </a:solidFill>
            </a:endParaRPr>
          </a:p>
          <a:p>
            <a:pPr algn="ctr"/>
            <a:r>
              <a:rPr lang="nn-NO" altLang="zh-CN" b="1" dirty="0">
                <a:solidFill>
                  <a:schemeClr val="tx1"/>
                </a:solidFill>
              </a:rPr>
              <a:t>at</a:t>
            </a:r>
            <a:r>
              <a:rPr lang="zh-CN" altLang="en-US" b="1" dirty="0">
                <a:solidFill>
                  <a:schemeClr val="tx1"/>
                </a:solidFill>
              </a:rPr>
              <a:t> </a:t>
            </a:r>
            <a:r>
              <a:rPr lang="nn-NO" altLang="zh-CN" b="1" dirty="0">
                <a:solidFill>
                  <a:schemeClr val="tx1"/>
                </a:solidFill>
              </a:rPr>
              <a:t>hillslope scale</a:t>
            </a:r>
          </a:p>
        </p:txBody>
      </p:sp>
      <p:sp>
        <p:nvSpPr>
          <p:cNvPr id="63" name="矩形 62">
            <a:extLst>
              <a:ext uri="{FF2B5EF4-FFF2-40B4-BE49-F238E27FC236}">
                <a16:creationId xmlns:a16="http://schemas.microsoft.com/office/drawing/2014/main" id="{A2F510A9-8E0F-8C7E-FE09-473D0529FC49}"/>
              </a:ext>
            </a:extLst>
          </p:cNvPr>
          <p:cNvSpPr/>
          <p:nvPr/>
        </p:nvSpPr>
        <p:spPr>
          <a:xfrm>
            <a:off x="3936354" y="3131410"/>
            <a:ext cx="1773322" cy="141065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6533FDED-BA2E-2512-9798-1FAE78E6267E}"/>
              </a:ext>
            </a:extLst>
          </p:cNvPr>
          <p:cNvSpPr txBox="1"/>
          <p:nvPr/>
        </p:nvSpPr>
        <p:spPr>
          <a:xfrm>
            <a:off x="4256413" y="3986464"/>
            <a:ext cx="147787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400" kern="1200" dirty="0">
                <a:solidFill>
                  <a:schemeClr val="dk1"/>
                </a:solidFill>
                <a:latin typeface="+mn-ea"/>
                <a:ea typeface="+mn-ea"/>
                <a:cs typeface="+mn-cs"/>
              </a:rPr>
              <a:t>High-res observations</a:t>
            </a:r>
          </a:p>
        </p:txBody>
      </p:sp>
      <p:sp>
        <p:nvSpPr>
          <p:cNvPr id="69" name="文本框 68">
            <a:extLst>
              <a:ext uri="{FF2B5EF4-FFF2-40B4-BE49-F238E27FC236}">
                <a16:creationId xmlns:a16="http://schemas.microsoft.com/office/drawing/2014/main" id="{242510B5-40D2-2622-BD60-02F37A412492}"/>
              </a:ext>
            </a:extLst>
          </p:cNvPr>
          <p:cNvSpPr txBox="1"/>
          <p:nvPr/>
        </p:nvSpPr>
        <p:spPr>
          <a:xfrm>
            <a:off x="3873641" y="2178413"/>
            <a:ext cx="1255427" cy="646331"/>
          </a:xfrm>
          <a:prstGeom prst="rect">
            <a:avLst/>
          </a:prstGeom>
          <a:noFill/>
        </p:spPr>
        <p:txBody>
          <a:bodyPr wrap="square">
            <a:spAutoFit/>
          </a:bodyPr>
          <a:lstStyle/>
          <a:p>
            <a:r>
              <a:rPr lang="nn-NO" altLang="zh-CN" sz="1800" dirty="0"/>
              <a:t>+ subgrid variability</a:t>
            </a:r>
            <a:endParaRPr lang="zh-CN" altLang="en-US" dirty="0"/>
          </a:p>
        </p:txBody>
      </p:sp>
      <p:cxnSp>
        <p:nvCxnSpPr>
          <p:cNvPr id="71" name="直接箭头连接符 70">
            <a:extLst>
              <a:ext uri="{FF2B5EF4-FFF2-40B4-BE49-F238E27FC236}">
                <a16:creationId xmlns:a16="http://schemas.microsoft.com/office/drawing/2014/main" id="{A35F982F-FE84-9B66-5A99-5B9B831E6EB1}"/>
              </a:ext>
            </a:extLst>
          </p:cNvPr>
          <p:cNvCxnSpPr/>
          <p:nvPr/>
        </p:nvCxnSpPr>
        <p:spPr>
          <a:xfrm flipV="1">
            <a:off x="1848666" y="3678708"/>
            <a:ext cx="0" cy="247488"/>
          </a:xfrm>
          <a:prstGeom prst="straightConnector1">
            <a:avLst/>
          </a:prstGeom>
          <a:ln w="25400">
            <a:solidFill>
              <a:schemeClr val="tx1">
                <a:alpha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73" name="文本框 72">
            <a:extLst>
              <a:ext uri="{FF2B5EF4-FFF2-40B4-BE49-F238E27FC236}">
                <a16:creationId xmlns:a16="http://schemas.microsoft.com/office/drawing/2014/main" id="{31082E1D-0D4D-88A1-22D3-604FC32D9C53}"/>
              </a:ext>
            </a:extLst>
          </p:cNvPr>
          <p:cNvSpPr txBox="1"/>
          <p:nvPr/>
        </p:nvSpPr>
        <p:spPr>
          <a:xfrm>
            <a:off x="1242981" y="3200921"/>
            <a:ext cx="12828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dirty="0">
                <a:solidFill>
                  <a:schemeClr val="dk1"/>
                </a:solidFill>
                <a:latin typeface="+mn-ea"/>
              </a:rPr>
              <a:t>Predictor</a:t>
            </a:r>
            <a:endParaRPr lang="nn-NO" altLang="zh-CN" sz="1800" kern="1200" dirty="0">
              <a:solidFill>
                <a:schemeClr val="dk1"/>
              </a:solidFill>
              <a:latin typeface="+mn-ea"/>
              <a:ea typeface="+mn-ea"/>
              <a:cs typeface="+mn-cs"/>
            </a:endParaRPr>
          </a:p>
        </p:txBody>
      </p:sp>
      <p:cxnSp>
        <p:nvCxnSpPr>
          <p:cNvPr id="74" name="直接箭头连接符 73">
            <a:extLst>
              <a:ext uri="{FF2B5EF4-FFF2-40B4-BE49-F238E27FC236}">
                <a16:creationId xmlns:a16="http://schemas.microsoft.com/office/drawing/2014/main" id="{A3B7063C-1D6E-E819-A7ED-ACB154FFB81B}"/>
              </a:ext>
            </a:extLst>
          </p:cNvPr>
          <p:cNvCxnSpPr/>
          <p:nvPr/>
        </p:nvCxnSpPr>
        <p:spPr>
          <a:xfrm flipV="1">
            <a:off x="4901340" y="3687106"/>
            <a:ext cx="0" cy="247488"/>
          </a:xfrm>
          <a:prstGeom prst="straightConnector1">
            <a:avLst/>
          </a:prstGeom>
          <a:ln w="25400">
            <a:solidFill>
              <a:schemeClr val="tx1">
                <a:alpha val="4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75" name="文本框 74">
            <a:extLst>
              <a:ext uri="{FF2B5EF4-FFF2-40B4-BE49-F238E27FC236}">
                <a16:creationId xmlns:a16="http://schemas.microsoft.com/office/drawing/2014/main" id="{A26AC75B-2555-41DD-BC8C-91AB560BF860}"/>
              </a:ext>
            </a:extLst>
          </p:cNvPr>
          <p:cNvSpPr txBox="1"/>
          <p:nvPr/>
        </p:nvSpPr>
        <p:spPr>
          <a:xfrm>
            <a:off x="4256414" y="3219460"/>
            <a:ext cx="12828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dirty="0">
                <a:solidFill>
                  <a:schemeClr val="dk1"/>
                </a:solidFill>
                <a:latin typeface="+mn-ea"/>
              </a:rPr>
              <a:t>Predictor</a:t>
            </a:r>
            <a:endParaRPr lang="nn-NO" altLang="zh-CN" sz="1800" kern="1200" dirty="0">
              <a:solidFill>
                <a:schemeClr val="dk1"/>
              </a:solidFill>
              <a:latin typeface="+mn-ea"/>
              <a:ea typeface="+mn-ea"/>
              <a:cs typeface="+mn-cs"/>
            </a:endParaRPr>
          </a:p>
        </p:txBody>
      </p:sp>
      <p:sp>
        <p:nvSpPr>
          <p:cNvPr id="77" name="椭圆 76">
            <a:extLst>
              <a:ext uri="{FF2B5EF4-FFF2-40B4-BE49-F238E27FC236}">
                <a16:creationId xmlns:a16="http://schemas.microsoft.com/office/drawing/2014/main" id="{394E5874-447F-85AF-AF17-0CF6A3724605}"/>
              </a:ext>
            </a:extLst>
          </p:cNvPr>
          <p:cNvSpPr/>
          <p:nvPr/>
        </p:nvSpPr>
        <p:spPr>
          <a:xfrm>
            <a:off x="4022966" y="3946613"/>
            <a:ext cx="1600098" cy="690643"/>
          </a:xfrm>
          <a:prstGeom prst="ellipse">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78" name="文本框 77">
            <a:extLst>
              <a:ext uri="{FF2B5EF4-FFF2-40B4-BE49-F238E27FC236}">
                <a16:creationId xmlns:a16="http://schemas.microsoft.com/office/drawing/2014/main" id="{83773C50-EE3E-BBC5-5874-C17B5C1F557A}"/>
              </a:ext>
            </a:extLst>
          </p:cNvPr>
          <p:cNvSpPr txBox="1"/>
          <p:nvPr/>
        </p:nvSpPr>
        <p:spPr>
          <a:xfrm>
            <a:off x="7080772" y="1479920"/>
            <a:ext cx="4895328" cy="4247317"/>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The objectives:</a:t>
            </a:r>
            <a:endParaRPr lang="en-US" altLang="zh-CN" dirty="0">
              <a:solidFill>
                <a:srgbClr val="333333"/>
              </a:solidFill>
              <a:latin typeface="Georgia" panose="02040502050405020303" pitchFamily="18" charset="0"/>
            </a:endParaRP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Derive high-res snow depth from ICESat-2 using elevation differencing workflow:</a:t>
            </a:r>
          </a:p>
          <a:p>
            <a:pPr marL="285750" indent="-285750">
              <a:buFontTx/>
              <a:buChar char="-"/>
            </a:pPr>
            <a:endParaRPr lang="en-US" altLang="zh-CN" dirty="0">
              <a:solidFill>
                <a:srgbClr val="333333"/>
              </a:solidFill>
              <a:latin typeface="Georgia" panose="02040502050405020303" pitchFamily="18" charset="0"/>
            </a:endParaRP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 on DEM</a:t>
            </a:r>
          </a:p>
          <a:p>
            <a:pPr marL="742939" lvl="1" indent="-285750">
              <a:buFontTx/>
              <a:buChar char="-"/>
            </a:pPr>
            <a:r>
              <a:rPr lang="en-US" altLang="zh-CN" dirty="0">
                <a:solidFill>
                  <a:srgbClr val="333333"/>
                </a:solidFill>
                <a:latin typeface="Georgia" panose="02040502050405020303" pitchFamily="18" charset="0"/>
              </a:rPr>
              <a:t>Validation</a:t>
            </a:r>
          </a:p>
          <a:p>
            <a:pPr marL="285750" indent="-285750">
              <a:buFontTx/>
              <a:buChar char="-"/>
            </a:pPr>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Develop a statistical downscaling model </a:t>
            </a:r>
          </a:p>
          <a:p>
            <a:pPr marL="285750" indent="-285750">
              <a:buFontTx/>
              <a:buChar char="-"/>
            </a:pPr>
            <a:endParaRPr lang="en-US" altLang="zh-CN" dirty="0">
              <a:solidFill>
                <a:srgbClr val="333333"/>
              </a:solidFill>
              <a:latin typeface="Georgia" panose="02040502050405020303" pitchFamily="18" charset="0"/>
            </a:endParaRPr>
          </a:p>
          <a:p>
            <a:endParaRPr lang="en-US" altLang="zh-CN" dirty="0">
              <a:solidFill>
                <a:srgbClr val="333333"/>
              </a:solidFill>
              <a:latin typeface="Georgia" panose="02040502050405020303" pitchFamily="18" charset="0"/>
            </a:endParaRPr>
          </a:p>
          <a:p>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80" name="矩形 79">
            <a:extLst>
              <a:ext uri="{FF2B5EF4-FFF2-40B4-BE49-F238E27FC236}">
                <a16:creationId xmlns:a16="http://schemas.microsoft.com/office/drawing/2014/main" id="{ED4A4F79-B287-2389-E8BF-9E74D7DA8DB4}"/>
              </a:ext>
            </a:extLst>
          </p:cNvPr>
          <p:cNvSpPr/>
          <p:nvPr/>
        </p:nvSpPr>
        <p:spPr>
          <a:xfrm>
            <a:off x="7022533" y="3841067"/>
            <a:ext cx="4895327" cy="10142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FE50842B-26DB-D8E4-B074-98A5A399D06E}"/>
              </a:ext>
            </a:extLst>
          </p:cNvPr>
          <p:cNvSpPr/>
          <p:nvPr/>
        </p:nvSpPr>
        <p:spPr>
          <a:xfrm>
            <a:off x="7066083" y="1564956"/>
            <a:ext cx="4895327" cy="2133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B1464B30-D55C-9678-4224-7B463181212F}"/>
              </a:ext>
            </a:extLst>
          </p:cNvPr>
          <p:cNvSpPr/>
          <p:nvPr/>
        </p:nvSpPr>
        <p:spPr>
          <a:xfrm>
            <a:off x="4049309" y="3060283"/>
            <a:ext cx="1600098" cy="690643"/>
          </a:xfrm>
          <a:prstGeom prst="ellipse">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17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0" nodeType="clickEffect">
                                  <p:stCondLst>
                                    <p:cond delay="0"/>
                                  </p:stCondLst>
                                  <p:childTnLst>
                                    <p:animEffect transition="out" filter="fade">
                                      <p:cBhvr>
                                        <p:cTn id="14" dur="1000"/>
                                        <p:tgtEl>
                                          <p:spTgt spid="81"/>
                                        </p:tgtEl>
                                      </p:cBhvr>
                                    </p:animEffect>
                                    <p:anim calcmode="lin" valueType="num">
                                      <p:cBhvr>
                                        <p:cTn id="15" dur="1000"/>
                                        <p:tgtEl>
                                          <p:spTgt spid="81"/>
                                        </p:tgtEl>
                                        <p:attrNameLst>
                                          <p:attrName>ppt_x</p:attrName>
                                        </p:attrNameLst>
                                      </p:cBhvr>
                                      <p:tavLst>
                                        <p:tav tm="0">
                                          <p:val>
                                            <p:strVal val="ppt_x"/>
                                          </p:val>
                                        </p:tav>
                                        <p:tav tm="100000">
                                          <p:val>
                                            <p:strVal val="ppt_x"/>
                                          </p:val>
                                        </p:tav>
                                      </p:tavLst>
                                    </p:anim>
                                    <p:anim calcmode="lin" valueType="num">
                                      <p:cBhvr>
                                        <p:cTn id="16" dur="1000"/>
                                        <p:tgtEl>
                                          <p:spTgt spid="81"/>
                                        </p:tgtEl>
                                        <p:attrNameLst>
                                          <p:attrName>ppt_y</p:attrName>
                                        </p:attrNameLst>
                                      </p:cBhvr>
                                      <p:tavLst>
                                        <p:tav tm="0">
                                          <p:val>
                                            <p:strVal val="ppt_y"/>
                                          </p:val>
                                        </p:tav>
                                        <p:tav tm="100000">
                                          <p:val>
                                            <p:strVal val="ppt_y+.1"/>
                                          </p:val>
                                        </p:tav>
                                      </p:tavLst>
                                    </p:anim>
                                    <p:set>
                                      <p:cBhvr>
                                        <p:cTn id="17" dur="1" fill="hold">
                                          <p:stCondLst>
                                            <p:cond delay="999"/>
                                          </p:stCondLst>
                                        </p:cTn>
                                        <p:tgtEl>
                                          <p:spTgt spid="81"/>
                                        </p:tgtEl>
                                        <p:attrNameLst>
                                          <p:attrName>style.visibility</p:attrName>
                                        </p:attrNameLst>
                                      </p:cBhvr>
                                      <p:to>
                                        <p:strVal val="hidden"/>
                                      </p:to>
                                    </p:set>
                                  </p:childTnLst>
                                </p:cTn>
                              </p:par>
                            </p:childTnLst>
                          </p:cTn>
                        </p:par>
                        <p:par>
                          <p:cTn id="18" fill="hold">
                            <p:stCondLst>
                              <p:cond delay="1000"/>
                            </p:stCondLst>
                            <p:childTnLst>
                              <p:par>
                                <p:cTn id="19" presetID="42" presetClass="exit" presetSubtype="0" fill="hold" grpId="0" nodeType="afterEffect">
                                  <p:stCondLst>
                                    <p:cond delay="0"/>
                                  </p:stCondLst>
                                  <p:childTnLst>
                                    <p:animEffect transition="out" filter="fade">
                                      <p:cBhvr>
                                        <p:cTn id="20" dur="1000"/>
                                        <p:tgtEl>
                                          <p:spTgt spid="80"/>
                                        </p:tgtEl>
                                      </p:cBhvr>
                                    </p:animEffect>
                                    <p:anim calcmode="lin" valueType="num">
                                      <p:cBhvr>
                                        <p:cTn id="21" dur="1000"/>
                                        <p:tgtEl>
                                          <p:spTgt spid="80"/>
                                        </p:tgtEl>
                                        <p:attrNameLst>
                                          <p:attrName>ppt_x</p:attrName>
                                        </p:attrNameLst>
                                      </p:cBhvr>
                                      <p:tavLst>
                                        <p:tav tm="0">
                                          <p:val>
                                            <p:strVal val="ppt_x"/>
                                          </p:val>
                                        </p:tav>
                                        <p:tav tm="100000">
                                          <p:val>
                                            <p:strVal val="ppt_x"/>
                                          </p:val>
                                        </p:tav>
                                      </p:tavLst>
                                    </p:anim>
                                    <p:anim calcmode="lin" valueType="num">
                                      <p:cBhvr>
                                        <p:cTn id="22" dur="1000"/>
                                        <p:tgtEl>
                                          <p:spTgt spid="80"/>
                                        </p:tgtEl>
                                        <p:attrNameLst>
                                          <p:attrName>ppt_y</p:attrName>
                                        </p:attrNameLst>
                                      </p:cBhvr>
                                      <p:tavLst>
                                        <p:tav tm="0">
                                          <p:val>
                                            <p:strVal val="ppt_y"/>
                                          </p:val>
                                        </p:tav>
                                        <p:tav tm="100000">
                                          <p:val>
                                            <p:strVal val="ppt_y+.1"/>
                                          </p:val>
                                        </p:tav>
                                      </p:tavLst>
                                    </p:anim>
                                    <p:set>
                                      <p:cBhvr>
                                        <p:cTn id="23" dur="1" fill="hold">
                                          <p:stCondLst>
                                            <p:cond delay="999"/>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0" grpId="0" animBg="1"/>
      <p:bldP spid="81" grpId="0" animBg="1"/>
      <p:bldP spid="8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Hyperparameters and cross‑validation</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6728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en-US" altLang="zh-CN" sz="2400" b="1" dirty="0"/>
              <a:t>2/3 Snow depth is the big unknown</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454152" y="6310885"/>
            <a:ext cx="11396273" cy="561692"/>
          </a:xfrm>
          <a:prstGeom prst="rect">
            <a:avLst/>
          </a:prstGeom>
          <a:noFill/>
        </p:spPr>
        <p:txBody>
          <a:bodyPr wrap="square">
            <a:spAutoFit/>
          </a:bodyPr>
          <a:lstStyle/>
          <a:p>
            <a:r>
              <a:rPr lang="en-US" altLang="zh-CN" sz="1000" dirty="0">
                <a:solidFill>
                  <a:schemeClr val="bg2">
                    <a:lumMod val="75000"/>
                  </a:schemeClr>
                </a:solidFill>
                <a:latin typeface="-apple-system"/>
              </a:rPr>
              <a:t>Zhou, L., Stroeve, J., Xu, S., Petty, A., Tilling, R., </a:t>
            </a:r>
            <a:r>
              <a:rPr lang="en-US" altLang="zh-CN" sz="1000" dirty="0" err="1">
                <a:solidFill>
                  <a:schemeClr val="bg2">
                    <a:lumMod val="75000"/>
                  </a:schemeClr>
                </a:solidFill>
                <a:latin typeface="-apple-system"/>
              </a:rPr>
              <a:t>Winstrup</a:t>
            </a:r>
            <a:r>
              <a:rPr lang="en-US" altLang="zh-CN" sz="1000" dirty="0">
                <a:solidFill>
                  <a:schemeClr val="bg2">
                    <a:lumMod val="75000"/>
                  </a:schemeClr>
                </a:solidFill>
                <a:latin typeface="-apple-system"/>
              </a:rPr>
              <a:t>, M., </a:t>
            </a:r>
            <a:r>
              <a:rPr lang="en-US" altLang="zh-CN" sz="1000" dirty="0" err="1">
                <a:solidFill>
                  <a:schemeClr val="bg2">
                    <a:lumMod val="75000"/>
                  </a:schemeClr>
                </a:solidFill>
                <a:latin typeface="-apple-system"/>
              </a:rPr>
              <a:t>Rostosky</a:t>
            </a:r>
            <a:r>
              <a:rPr lang="en-US" altLang="zh-CN" sz="1000" dirty="0">
                <a:solidFill>
                  <a:schemeClr val="bg2">
                    <a:lumMod val="75000"/>
                  </a:schemeClr>
                </a:solidFill>
                <a:latin typeface="-apple-system"/>
              </a:rPr>
              <a:t>, P., Lawrence, I. R., Liston, G. E., </a:t>
            </a:r>
            <a:r>
              <a:rPr lang="en-US" altLang="zh-CN" sz="1000" dirty="0" err="1">
                <a:solidFill>
                  <a:schemeClr val="bg2">
                    <a:lumMod val="75000"/>
                  </a:schemeClr>
                </a:solidFill>
                <a:latin typeface="-apple-system"/>
              </a:rPr>
              <a:t>Ridout</a:t>
            </a:r>
            <a:r>
              <a:rPr lang="en-US" altLang="zh-CN" sz="1000" dirty="0">
                <a:solidFill>
                  <a:schemeClr val="bg2">
                    <a:lumMod val="75000"/>
                  </a:schemeClr>
                </a:solidFill>
                <a:latin typeface="-apple-system"/>
              </a:rPr>
              <a:t>, A., </a:t>
            </a:r>
            <a:r>
              <a:rPr lang="en-US" altLang="zh-CN" sz="1000" dirty="0" err="1">
                <a:solidFill>
                  <a:schemeClr val="bg2">
                    <a:lumMod val="75000"/>
                  </a:schemeClr>
                </a:solidFill>
                <a:latin typeface="-apple-system"/>
              </a:rPr>
              <a:t>Tsamados</a:t>
            </a:r>
            <a:r>
              <a:rPr lang="en-US" altLang="zh-CN" sz="1000" dirty="0">
                <a:solidFill>
                  <a:schemeClr val="bg2">
                    <a:lumMod val="75000"/>
                  </a:schemeClr>
                </a:solidFill>
                <a:latin typeface="-apple-system"/>
              </a:rPr>
              <a:t>, M., &amp; Nandan, V. (2021). Inter-comparison of snow depth over Arctic sea ice from reanalysis reconstructions and satellite retrieval. The Cryosphere, 15(1), 345–367. </a:t>
            </a:r>
            <a:endParaRPr lang="en-US" altLang="zh-CN" sz="1000" b="0" i="0" dirty="0">
              <a:solidFill>
                <a:schemeClr val="bg2">
                  <a:lumMod val="75000"/>
                </a:schemeClr>
              </a:solidFill>
              <a:effectLst/>
              <a:latin typeface="-apple-system"/>
            </a:endParaRPr>
          </a:p>
          <a:p>
            <a:endParaRPr lang="zh-CN" altLang="en-US" sz="1050" dirty="0"/>
          </a:p>
        </p:txBody>
      </p:sp>
      <p:grpSp>
        <p:nvGrpSpPr>
          <p:cNvPr id="7" name="组合 6">
            <a:extLst>
              <a:ext uri="{FF2B5EF4-FFF2-40B4-BE49-F238E27FC236}">
                <a16:creationId xmlns:a16="http://schemas.microsoft.com/office/drawing/2014/main" id="{C07C9796-CF2E-6479-026F-69C659DD8E61}"/>
              </a:ext>
            </a:extLst>
          </p:cNvPr>
          <p:cNvGrpSpPr/>
          <p:nvPr/>
        </p:nvGrpSpPr>
        <p:grpSpPr>
          <a:xfrm>
            <a:off x="454152" y="1179587"/>
            <a:ext cx="11396273" cy="4852373"/>
            <a:chOff x="454152" y="1179587"/>
            <a:chExt cx="11396273" cy="4852373"/>
          </a:xfrm>
        </p:grpSpPr>
        <p:sp>
          <p:nvSpPr>
            <p:cNvPr id="31" name="文本框 30">
              <a:extLst>
                <a:ext uri="{FF2B5EF4-FFF2-40B4-BE49-F238E27FC236}">
                  <a16:creationId xmlns:a16="http://schemas.microsoft.com/office/drawing/2014/main" id="{DB56FD19-D009-8784-26F6-6355BFAD5A1E}"/>
                </a:ext>
              </a:extLst>
            </p:cNvPr>
            <p:cNvSpPr txBox="1"/>
            <p:nvPr/>
          </p:nvSpPr>
          <p:spPr>
            <a:xfrm>
              <a:off x="6586491" y="1787639"/>
              <a:ext cx="5263934" cy="369332"/>
            </a:xfrm>
            <a:prstGeom prst="rect">
              <a:avLst/>
            </a:prstGeom>
            <a:noFill/>
          </p:spPr>
          <p:txBody>
            <a:bodyPr wrap="square">
              <a:spAutoFit/>
            </a:bodyPr>
            <a:lstStyle/>
            <a:p>
              <a:r>
                <a:rPr lang="nn-NO" altLang="zh-CN" sz="1800" dirty="0">
                  <a:solidFill>
                    <a:srgbClr val="333333"/>
                  </a:solidFill>
                  <a:latin typeface="Georgia" panose="02040502050405020303" pitchFamily="18" charset="0"/>
                </a:rPr>
                <a:t>Reanalysis based</a:t>
              </a:r>
              <a:endParaRPr lang="en-US" altLang="zh-CN" sz="1800" dirty="0">
                <a:solidFill>
                  <a:srgbClr val="333333"/>
                </a:solidFill>
                <a:latin typeface="Georgia" panose="02040502050405020303" pitchFamily="18" charset="0"/>
              </a:endParaRPr>
            </a:p>
          </p:txBody>
        </p:sp>
        <p:pic>
          <p:nvPicPr>
            <p:cNvPr id="2" name="Picture 2" descr="TC - Inter-comparison of snow depth over Arctic sea ice from reanalysis  reconstructions and satellite retrieval">
              <a:extLst>
                <a:ext uri="{FF2B5EF4-FFF2-40B4-BE49-F238E27FC236}">
                  <a16:creationId xmlns:a16="http://schemas.microsoft.com/office/drawing/2014/main" id="{290422A5-1004-C35B-21B3-AAF701C38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52" y="1179587"/>
              <a:ext cx="5764439" cy="485237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CF04EE0-3C4E-4D45-491C-F70354261A60}"/>
                </a:ext>
              </a:extLst>
            </p:cNvPr>
            <p:cNvSpPr txBox="1"/>
            <p:nvPr/>
          </p:nvSpPr>
          <p:spPr>
            <a:xfrm>
              <a:off x="6586491" y="3236441"/>
              <a:ext cx="5263934" cy="369332"/>
            </a:xfrm>
            <a:prstGeom prst="rect">
              <a:avLst/>
            </a:prstGeom>
            <a:noFill/>
          </p:spPr>
          <p:txBody>
            <a:bodyPr wrap="square">
              <a:spAutoFit/>
            </a:bodyPr>
            <a:lstStyle/>
            <a:p>
              <a:r>
                <a:rPr lang="nn-NO" altLang="zh-CN" sz="1800" dirty="0">
                  <a:solidFill>
                    <a:srgbClr val="333333"/>
                  </a:solidFill>
                  <a:latin typeface="Georgia" panose="02040502050405020303" pitchFamily="18" charset="0"/>
                </a:rPr>
                <a:t>Satellite-based</a:t>
              </a:r>
              <a:endParaRPr lang="en-US" altLang="zh-CN" sz="1800" dirty="0">
                <a:solidFill>
                  <a:srgbClr val="333333"/>
                </a:solidFill>
                <a:latin typeface="Georgia" panose="02040502050405020303" pitchFamily="18" charset="0"/>
              </a:endParaRPr>
            </a:p>
          </p:txBody>
        </p:sp>
        <p:sp>
          <p:nvSpPr>
            <p:cNvPr id="4" name="文本框 3">
              <a:extLst>
                <a:ext uri="{FF2B5EF4-FFF2-40B4-BE49-F238E27FC236}">
                  <a16:creationId xmlns:a16="http://schemas.microsoft.com/office/drawing/2014/main" id="{97B7D3C0-4515-1237-2FE1-AB35138E722F}"/>
                </a:ext>
              </a:extLst>
            </p:cNvPr>
            <p:cNvSpPr txBox="1"/>
            <p:nvPr/>
          </p:nvSpPr>
          <p:spPr>
            <a:xfrm>
              <a:off x="6586491" y="4685243"/>
              <a:ext cx="3055349" cy="369332"/>
            </a:xfrm>
            <a:prstGeom prst="rect">
              <a:avLst/>
            </a:prstGeom>
            <a:noFill/>
          </p:spPr>
          <p:txBody>
            <a:bodyPr wrap="square">
              <a:spAutoFit/>
            </a:bodyPr>
            <a:lstStyle/>
            <a:p>
              <a:r>
                <a:rPr lang="nn-NO" altLang="zh-CN" sz="1800" dirty="0">
                  <a:solidFill>
                    <a:srgbClr val="333333"/>
                  </a:solidFill>
                  <a:latin typeface="Georgia" panose="02040502050405020303" pitchFamily="18" charset="0"/>
                </a:rPr>
                <a:t>Climatology</a:t>
              </a:r>
              <a:endParaRPr lang="en-US" altLang="zh-CN" sz="1800" dirty="0">
                <a:solidFill>
                  <a:srgbClr val="333333"/>
                </a:solidFill>
                <a:latin typeface="Georgia" panose="02040502050405020303" pitchFamily="18" charset="0"/>
              </a:endParaRPr>
            </a:p>
          </p:txBody>
        </p:sp>
      </p:grpSp>
    </p:spTree>
    <p:extLst>
      <p:ext uri="{BB962C8B-B14F-4D97-AF65-F5344CB8AC3E}">
        <p14:creationId xmlns:p14="http://schemas.microsoft.com/office/powerpoint/2010/main" val="1001405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249A5E-C296-3DCE-15BE-59AA5C3D15BE}"/>
              </a:ext>
            </a:extLst>
          </p:cNvPr>
          <p:cNvPicPr>
            <a:picLocks noChangeAspect="1"/>
          </p:cNvPicPr>
          <p:nvPr/>
        </p:nvPicPr>
        <p:blipFill rotWithShape="1">
          <a:blip r:embed="rId3"/>
          <a:srcRect l="94600"/>
          <a:stretch/>
        </p:blipFill>
        <p:spPr>
          <a:xfrm>
            <a:off x="4147451" y="1265052"/>
            <a:ext cx="476281" cy="4727855"/>
          </a:xfrm>
          <a:prstGeom prst="rect">
            <a:avLst/>
          </a:prstGeom>
        </p:spPr>
      </p:pic>
      <p:grpSp>
        <p:nvGrpSpPr>
          <p:cNvPr id="88" name="组合 87">
            <a:extLst>
              <a:ext uri="{FF2B5EF4-FFF2-40B4-BE49-F238E27FC236}">
                <a16:creationId xmlns:a16="http://schemas.microsoft.com/office/drawing/2014/main" id="{A006E270-711F-FEC6-21F0-062893AE38CC}"/>
              </a:ext>
            </a:extLst>
          </p:cNvPr>
          <p:cNvGrpSpPr/>
          <p:nvPr/>
        </p:nvGrpSpPr>
        <p:grpSpPr>
          <a:xfrm>
            <a:off x="4687120" y="1265052"/>
            <a:ext cx="2742282" cy="2452738"/>
            <a:chOff x="-1088918" y="122082"/>
            <a:chExt cx="4095011" cy="3621575"/>
          </a:xfrm>
        </p:grpSpPr>
        <p:pic>
          <p:nvPicPr>
            <p:cNvPr id="89" name="Picture 6" descr="Both Curvatures">
              <a:extLst>
                <a:ext uri="{FF2B5EF4-FFF2-40B4-BE49-F238E27FC236}">
                  <a16:creationId xmlns:a16="http://schemas.microsoft.com/office/drawing/2014/main" id="{44EF49D0-1E29-7CEF-D64D-B4267B5D3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450" t="33489" r="36050"/>
            <a:stretch/>
          </p:blipFill>
          <p:spPr bwMode="auto">
            <a:xfrm>
              <a:off x="-1003197" y="186070"/>
              <a:ext cx="1238251"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Both Curvatures">
              <a:extLst>
                <a:ext uri="{FF2B5EF4-FFF2-40B4-BE49-F238E27FC236}">
                  <a16:creationId xmlns:a16="http://schemas.microsoft.com/office/drawing/2014/main" id="{187BA033-C9B8-F8AF-79B2-423CBEBA4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232" r="66214"/>
            <a:stretch/>
          </p:blipFill>
          <p:spPr bwMode="auto">
            <a:xfrm>
              <a:off x="1718859" y="271403"/>
              <a:ext cx="1287234" cy="19436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Both Curvatures">
              <a:extLst>
                <a:ext uri="{FF2B5EF4-FFF2-40B4-BE49-F238E27FC236}">
                  <a16:creationId xmlns:a16="http://schemas.microsoft.com/office/drawing/2014/main" id="{9868BF72-719D-0D52-0197-B8B4E3018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60" t="30990"/>
            <a:stretch/>
          </p:blipFill>
          <p:spPr bwMode="auto">
            <a:xfrm>
              <a:off x="328488" y="136596"/>
              <a:ext cx="1260934"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Both Curvatures">
              <a:extLst>
                <a:ext uri="{FF2B5EF4-FFF2-40B4-BE49-F238E27FC236}">
                  <a16:creationId xmlns:a16="http://schemas.microsoft.com/office/drawing/2014/main" id="{0DD2D9CD-D3A5-7AC4-2D04-54A8A56D3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27" b="69427"/>
            <a:stretch/>
          </p:blipFill>
          <p:spPr bwMode="auto">
            <a:xfrm>
              <a:off x="426634" y="2453278"/>
              <a:ext cx="1111021" cy="806996"/>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组合 92">
              <a:extLst>
                <a:ext uri="{FF2B5EF4-FFF2-40B4-BE49-F238E27FC236}">
                  <a16:creationId xmlns:a16="http://schemas.microsoft.com/office/drawing/2014/main" id="{80AD242D-0A62-0876-3BDA-0948098B848B}"/>
                </a:ext>
              </a:extLst>
            </p:cNvPr>
            <p:cNvGrpSpPr/>
            <p:nvPr/>
          </p:nvGrpSpPr>
          <p:grpSpPr>
            <a:xfrm>
              <a:off x="-1088918" y="122082"/>
              <a:ext cx="4042845" cy="3621575"/>
              <a:chOff x="3211286" y="4691666"/>
              <a:chExt cx="3488871" cy="2381250"/>
            </a:xfrm>
          </p:grpSpPr>
          <p:cxnSp>
            <p:nvCxnSpPr>
              <p:cNvPr id="99" name="直接连接符 98">
                <a:extLst>
                  <a:ext uri="{FF2B5EF4-FFF2-40B4-BE49-F238E27FC236}">
                    <a16:creationId xmlns:a16="http://schemas.microsoft.com/office/drawing/2014/main" id="{A3DAEE25-5123-DE55-5C7A-975573F07925}"/>
                  </a:ext>
                </a:extLst>
              </p:cNvPr>
              <p:cNvCxnSpPr>
                <a:cxnSpLocks/>
              </p:cNvCxnSpPr>
              <p:nvPr/>
            </p:nvCxnSpPr>
            <p:spPr>
              <a:xfrm>
                <a:off x="3211286" y="5791200"/>
                <a:ext cx="34888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0" name="直接连接符 99">
                <a:extLst>
                  <a:ext uri="{FF2B5EF4-FFF2-40B4-BE49-F238E27FC236}">
                    <a16:creationId xmlns:a16="http://schemas.microsoft.com/office/drawing/2014/main" id="{4F11B57C-7D25-E586-2B69-DF733818826E}"/>
                  </a:ext>
                </a:extLst>
              </p:cNvPr>
              <p:cNvCxnSpPr>
                <a:cxnSpLocks/>
              </p:cNvCxnSpPr>
              <p:nvPr/>
            </p:nvCxnSpPr>
            <p:spPr>
              <a:xfrm flipV="1">
                <a:off x="4945020" y="4691666"/>
                <a:ext cx="0" cy="238125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96" name="Picture 6" descr="Both Curvatures">
              <a:extLst>
                <a:ext uri="{FF2B5EF4-FFF2-40B4-BE49-F238E27FC236}">
                  <a16:creationId xmlns:a16="http://schemas.microsoft.com/office/drawing/2014/main" id="{B2DD225B-832E-4C19-307C-2BF2CFC8D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500" b="66094"/>
            <a:stretch/>
          </p:blipFill>
          <p:spPr bwMode="auto">
            <a:xfrm>
              <a:off x="1829979" y="2454371"/>
              <a:ext cx="1111020" cy="927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Both Curvatures">
              <a:extLst>
                <a:ext uri="{FF2B5EF4-FFF2-40B4-BE49-F238E27FC236}">
                  <a16:creationId xmlns:a16="http://schemas.microsoft.com/office/drawing/2014/main" id="{948B8E27-1F8B-85A8-AB0E-8767223F88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33" r="33006" b="69011"/>
            <a:stretch/>
          </p:blipFill>
          <p:spPr bwMode="auto">
            <a:xfrm>
              <a:off x="-868313" y="2453278"/>
              <a:ext cx="1248006" cy="832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图片 85">
            <a:extLst>
              <a:ext uri="{FF2B5EF4-FFF2-40B4-BE49-F238E27FC236}">
                <a16:creationId xmlns:a16="http://schemas.microsoft.com/office/drawing/2014/main" id="{F2212068-FA36-FDFD-3710-4FFE5A434DC1}"/>
              </a:ext>
            </a:extLst>
          </p:cNvPr>
          <p:cNvPicPr>
            <a:picLocks noChangeAspect="1"/>
          </p:cNvPicPr>
          <p:nvPr/>
        </p:nvPicPr>
        <p:blipFill rotWithShape="1">
          <a:blip r:embed="rId3"/>
          <a:srcRect r="64388"/>
          <a:stretch/>
        </p:blipFill>
        <p:spPr>
          <a:xfrm>
            <a:off x="703480" y="1238280"/>
            <a:ext cx="3141085" cy="4727855"/>
          </a:xfrm>
          <a:prstGeom prst="rect">
            <a:avLst/>
          </a:prstGeom>
        </p:spPr>
      </p:pic>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101" name="图片 100">
            <a:extLst>
              <a:ext uri="{FF2B5EF4-FFF2-40B4-BE49-F238E27FC236}">
                <a16:creationId xmlns:a16="http://schemas.microsoft.com/office/drawing/2014/main" id="{8A66F075-60F2-60EF-B426-4A410DEDFAF8}"/>
              </a:ext>
            </a:extLst>
          </p:cNvPr>
          <p:cNvPicPr>
            <a:picLocks noChangeAspect="1"/>
          </p:cNvPicPr>
          <p:nvPr/>
        </p:nvPicPr>
        <p:blipFill rotWithShape="1">
          <a:blip r:embed="rId3"/>
          <a:srcRect l="35637"/>
          <a:stretch/>
        </p:blipFill>
        <p:spPr>
          <a:xfrm>
            <a:off x="3844565" y="1243122"/>
            <a:ext cx="5676901" cy="4727855"/>
          </a:xfrm>
          <a:prstGeom prst="rect">
            <a:avLst/>
          </a:prstGeom>
        </p:spPr>
      </p:pic>
      <p:sp>
        <p:nvSpPr>
          <p:cNvPr id="103" name="文本框 102">
            <a:extLst>
              <a:ext uri="{FF2B5EF4-FFF2-40B4-BE49-F238E27FC236}">
                <a16:creationId xmlns:a16="http://schemas.microsoft.com/office/drawing/2014/main" id="{744F87D4-C89E-88F0-386F-0133A8142151}"/>
              </a:ext>
            </a:extLst>
          </p:cNvPr>
          <p:cNvSpPr txBox="1"/>
          <p:nvPr/>
        </p:nvSpPr>
        <p:spPr>
          <a:xfrm>
            <a:off x="653356" y="5966135"/>
            <a:ext cx="10471844" cy="276999"/>
          </a:xfrm>
          <a:prstGeom prst="rect">
            <a:avLst/>
          </a:prstGeom>
          <a:noFill/>
        </p:spPr>
        <p:txBody>
          <a:bodyPr wrap="square">
            <a:spAutoFit/>
          </a:bodyPr>
          <a:lstStyle/>
          <a:p>
            <a:r>
              <a:rPr lang="en-US" altLang="zh-CN" sz="1200" b="0" i="0" dirty="0">
                <a:effectLst/>
                <a:latin typeface="+mj-ea"/>
                <a:ea typeface="+mj-ea"/>
              </a:rPr>
              <a:t>Figure 5.1.: Skewness Variations in Convex and Concave Terrains. The elevation difference is between ICESat‑2 snow free segments and DTM1.</a:t>
            </a:r>
            <a:endParaRPr lang="zh-CN" altLang="en-US" sz="1200" dirty="0">
              <a:latin typeface="+mj-ea"/>
              <a:ea typeface="+mj-ea"/>
            </a:endParaRPr>
          </a:p>
        </p:txBody>
      </p:sp>
    </p:spTree>
    <p:extLst>
      <p:ext uri="{BB962C8B-B14F-4D97-AF65-F5344CB8AC3E}">
        <p14:creationId xmlns:p14="http://schemas.microsoft.com/office/powerpoint/2010/main" val="10799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E4A9B-AD26-C8B0-1D03-2F884A1EE3BD}"/>
              </a:ext>
            </a:extLst>
          </p:cNvPr>
          <p:cNvSpPr txBox="1"/>
          <p:nvPr/>
        </p:nvSpPr>
        <p:spPr>
          <a:xfrm>
            <a:off x="1360713" y="1273629"/>
            <a:ext cx="6781801" cy="5170646"/>
          </a:xfrm>
          <a:prstGeom prst="rect">
            <a:avLst/>
          </a:prstGeom>
          <a:noFill/>
        </p:spPr>
        <p:txBody>
          <a:bodyPr wrap="square" rtlCol="0">
            <a:spAutoFit/>
          </a:bodyPr>
          <a:lstStyle/>
          <a:p>
            <a:r>
              <a:rPr lang="nn-NO" altLang="zh-CN" sz="2400" dirty="0"/>
              <a:t>Part 1: Background</a:t>
            </a:r>
          </a:p>
          <a:p>
            <a:pPr marL="285750" indent="-285750">
              <a:buFontTx/>
              <a:buChar char="-"/>
            </a:pPr>
            <a:r>
              <a:rPr lang="en-US" altLang="zh-CN" dirty="0"/>
              <a:t>Snow is important</a:t>
            </a:r>
          </a:p>
          <a:p>
            <a:pPr marL="285750" indent="-285750">
              <a:buFontTx/>
              <a:buChar char="-"/>
            </a:pPr>
            <a:r>
              <a:rPr lang="en-US" altLang="zh-CN" dirty="0"/>
              <a:t>Snow depth is a big-unknown</a:t>
            </a:r>
          </a:p>
          <a:p>
            <a:pPr marL="285750" indent="-285750">
              <a:buFontTx/>
              <a:buChar char="-"/>
            </a:pPr>
            <a:r>
              <a:rPr lang="en-US" altLang="zh-CN" dirty="0"/>
              <a:t>Snow depth observation is challenging</a:t>
            </a:r>
          </a:p>
          <a:p>
            <a:pPr marL="285750" indent="-285750">
              <a:buFontTx/>
              <a:buChar char="-"/>
            </a:pPr>
            <a:r>
              <a:rPr lang="en-US" altLang="zh-CN" dirty="0"/>
              <a:t>Study area &amp; Data setting</a:t>
            </a:r>
          </a:p>
          <a:p>
            <a:pPr marL="285750" indent="-285750">
              <a:buFontTx/>
              <a:buChar char="-"/>
            </a:pPr>
            <a:endParaRPr lang="en-US" altLang="zh-CN" dirty="0"/>
          </a:p>
          <a:p>
            <a:pPr marL="285750" indent="-285750">
              <a:buFontTx/>
              <a:buChar char="-"/>
            </a:pPr>
            <a:endParaRPr lang="en-US" altLang="zh-CN" sz="2400" dirty="0"/>
          </a:p>
          <a:p>
            <a:r>
              <a:rPr lang="en-US" altLang="zh-CN" sz="2400" dirty="0"/>
              <a:t>Part 2: Method</a:t>
            </a:r>
          </a:p>
          <a:p>
            <a:pPr marL="285750" indent="-285750">
              <a:buFontTx/>
              <a:buChar char="-"/>
            </a:pPr>
            <a:r>
              <a:rPr lang="en-US" altLang="zh-CN" dirty="0"/>
              <a:t>Co-registration </a:t>
            </a:r>
          </a:p>
          <a:p>
            <a:pPr marL="285750" indent="-285750">
              <a:buFontTx/>
              <a:buChar char="-"/>
            </a:pPr>
            <a:r>
              <a:rPr lang="en-US" altLang="zh-CN" dirty="0"/>
              <a:t>Bias correction</a:t>
            </a:r>
          </a:p>
          <a:p>
            <a:pPr marL="285750" indent="-285750">
              <a:buFontTx/>
              <a:buChar char="-"/>
            </a:pPr>
            <a:r>
              <a:rPr lang="en-US" altLang="zh-CN" dirty="0"/>
              <a:t>Downscaling</a:t>
            </a:r>
          </a:p>
          <a:p>
            <a:pPr marL="285750" indent="-285750">
              <a:buFontTx/>
              <a:buChar char="-"/>
            </a:pPr>
            <a:endParaRPr lang="en-US" altLang="zh-CN" sz="2400" dirty="0"/>
          </a:p>
          <a:p>
            <a:r>
              <a:rPr lang="en-US" altLang="zh-CN" sz="2400" dirty="0"/>
              <a:t>Part 3: Results and Discussion</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altLang="zh-CN" dirty="0">
              <a:solidFill>
                <a:prstClr val="black"/>
              </a:solidFill>
              <a:latin typeface="Century Gothic"/>
              <a:ea typeface="微软雅黑"/>
            </a:endParaRPr>
          </a:p>
          <a:p>
            <a:pPr marR="0" lvl="0" fontAlgn="auto">
              <a:lnSpc>
                <a:spcPct val="100000"/>
              </a:lnSpc>
              <a:spcBef>
                <a:spcPts val="0"/>
              </a:spcBef>
              <a:spcAft>
                <a:spcPts val="0"/>
              </a:spcAft>
              <a:buClrTx/>
              <a:buSzTx/>
              <a:tabLst/>
              <a:defRPr/>
            </a:pPr>
            <a:r>
              <a:rPr lang="en-US" altLang="zh-CN" sz="2400" dirty="0"/>
              <a:t>Part 4: Conclusion and Outlooks</a:t>
            </a:r>
          </a:p>
          <a:p>
            <a:r>
              <a:rPr lang="en-US" altLang="zh-CN" sz="2400" dirty="0"/>
              <a:t> </a:t>
            </a:r>
            <a:endParaRPr lang="zh-CN" altLang="en-US" sz="2400" dirty="0"/>
          </a:p>
        </p:txBody>
      </p:sp>
      <p:sp>
        <p:nvSpPr>
          <p:cNvPr id="3" name="矩形 2">
            <a:extLst>
              <a:ext uri="{FF2B5EF4-FFF2-40B4-BE49-F238E27FC236}">
                <a16:creationId xmlns:a16="http://schemas.microsoft.com/office/drawing/2014/main" id="{862E12C2-6230-42F0-2B01-D779F9D84593}"/>
              </a:ext>
            </a:extLst>
          </p:cNvPr>
          <p:cNvSpPr/>
          <p:nvPr/>
        </p:nvSpPr>
        <p:spPr>
          <a:xfrm>
            <a:off x="3942803" y="-62653"/>
            <a:ext cx="10110653" cy="738664"/>
          </a:xfrm>
          <a:prstGeom prst="rect">
            <a:avLst/>
          </a:prstGeom>
        </p:spPr>
        <p:txBody>
          <a:bodyPr wrap="square">
            <a:spAutoFit/>
          </a:bodyPr>
          <a:lstStyle/>
          <a:p>
            <a:pPr algn="ctr"/>
            <a:endParaRPr lang="en-US" altLang="zh-CN" sz="1400" b="1" dirty="0"/>
          </a:p>
          <a:p>
            <a:pPr algn="ctr"/>
            <a:r>
              <a:rPr lang="en-US" altLang="zh-CN" sz="1400" b="1" dirty="0"/>
              <a:t>Snow depth retrieval and downscaling using</a:t>
            </a:r>
          </a:p>
          <a:p>
            <a:pPr algn="ctr"/>
            <a:r>
              <a:rPr lang="en-US" altLang="zh-CN" sz="1400" b="1" dirty="0"/>
              <a:t>satellite laser altimetry, machine learning and climate reanalysis </a:t>
            </a:r>
          </a:p>
        </p:txBody>
      </p:sp>
      <p:sp>
        <p:nvSpPr>
          <p:cNvPr id="4" name="矩形 3">
            <a:extLst>
              <a:ext uri="{FF2B5EF4-FFF2-40B4-BE49-F238E27FC236}">
                <a16:creationId xmlns:a16="http://schemas.microsoft.com/office/drawing/2014/main" id="{316AF3C0-9B0B-ABEE-92CF-3092CEC1FB60}"/>
              </a:ext>
            </a:extLst>
          </p:cNvPr>
          <p:cNvSpPr/>
          <p:nvPr/>
        </p:nvSpPr>
        <p:spPr>
          <a:xfrm>
            <a:off x="8204249" y="5073993"/>
            <a:ext cx="3127779" cy="1107996"/>
          </a:xfrm>
          <a:prstGeom prst="rect">
            <a:avLst/>
          </a:prstGeom>
          <a:noFill/>
        </p:spPr>
        <p:txBody>
          <a:bodyPr wrap="none" lIns="91440" tIns="45720" rIns="91440" bIns="45720">
            <a:spAutoFit/>
          </a:bodyPr>
          <a:lstStyle/>
          <a:p>
            <a:pPr algn="ctr"/>
            <a:r>
              <a:rPr lang="en-US" altLang="zh-CN" sz="6600" b="0" cap="none" spc="0" dirty="0">
                <a:ln w="0"/>
                <a:gradFill>
                  <a:gsLst>
                    <a:gs pos="21000">
                      <a:srgbClr val="53575C"/>
                    </a:gs>
                    <a:gs pos="88000">
                      <a:srgbClr val="C5C7CA"/>
                    </a:gs>
                  </a:gsLst>
                  <a:lin ang="5400000"/>
                </a:gradFill>
                <a:effectLst/>
              </a:rPr>
              <a:t>Outline</a:t>
            </a:r>
            <a:endParaRPr lang="zh-CN" altLang="en-US" sz="4000" b="0" cap="none" spc="0" dirty="0">
              <a:ln w="0"/>
              <a:gradFill>
                <a:gsLst>
                  <a:gs pos="21000">
                    <a:srgbClr val="53575C"/>
                  </a:gs>
                  <a:gs pos="88000">
                    <a:srgbClr val="C5C7CA"/>
                  </a:gs>
                </a:gsLst>
                <a:lin ang="5400000"/>
              </a:gradFill>
              <a:effectLst/>
            </a:endParaRPr>
          </a:p>
        </p:txBody>
      </p:sp>
      <p:grpSp>
        <p:nvGrpSpPr>
          <p:cNvPr id="9" name="组合 8">
            <a:extLst>
              <a:ext uri="{FF2B5EF4-FFF2-40B4-BE49-F238E27FC236}">
                <a16:creationId xmlns:a16="http://schemas.microsoft.com/office/drawing/2014/main" id="{98F1CC5B-02AB-369B-0565-B210C2B213F6}"/>
              </a:ext>
            </a:extLst>
          </p:cNvPr>
          <p:cNvGrpSpPr/>
          <p:nvPr/>
        </p:nvGrpSpPr>
        <p:grpSpPr>
          <a:xfrm>
            <a:off x="1360713" y="3765979"/>
            <a:ext cx="11287769" cy="839960"/>
            <a:chOff x="1360713" y="3497943"/>
            <a:chExt cx="11287769" cy="907143"/>
          </a:xfrm>
        </p:grpSpPr>
        <p:sp>
          <p:nvSpPr>
            <p:cNvPr id="5" name="矩形 4">
              <a:extLst>
                <a:ext uri="{FF2B5EF4-FFF2-40B4-BE49-F238E27FC236}">
                  <a16:creationId xmlns:a16="http://schemas.microsoft.com/office/drawing/2014/main" id="{1DB75529-172B-2834-0B01-EAF1BE66E5E8}"/>
                </a:ext>
              </a:extLst>
            </p:cNvPr>
            <p:cNvSpPr/>
            <p:nvPr/>
          </p:nvSpPr>
          <p:spPr>
            <a:xfrm>
              <a:off x="1360713" y="3497943"/>
              <a:ext cx="2846256" cy="907143"/>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B6D4CA5-3CC2-9C60-85CA-55D44B85960A}"/>
                </a:ext>
              </a:extLst>
            </p:cNvPr>
            <p:cNvSpPr txBox="1"/>
            <p:nvPr/>
          </p:nvSpPr>
          <p:spPr>
            <a:xfrm>
              <a:off x="4230196" y="3843048"/>
              <a:ext cx="8418286" cy="369332"/>
            </a:xfrm>
            <a:prstGeom prst="rect">
              <a:avLst/>
            </a:prstGeom>
            <a:noFill/>
          </p:spPr>
          <p:txBody>
            <a:bodyPr wrap="square">
              <a:spAutoFit/>
            </a:bodyPr>
            <a:lstStyle/>
            <a:p>
              <a:r>
                <a:rPr lang="en-US" altLang="zh-CN" sz="1800" b="1" dirty="0">
                  <a:solidFill>
                    <a:srgbClr val="00B050"/>
                  </a:solidFill>
                </a:rPr>
                <a:t>‘CBD’ workflow</a:t>
              </a:r>
              <a:endParaRPr lang="zh-CN" altLang="en-US" b="1" dirty="0">
                <a:solidFill>
                  <a:srgbClr val="00B050"/>
                </a:solidFill>
              </a:endParaRPr>
            </a:p>
          </p:txBody>
        </p:sp>
      </p:grpSp>
      <p:grpSp>
        <p:nvGrpSpPr>
          <p:cNvPr id="12" name="组合 11">
            <a:extLst>
              <a:ext uri="{FF2B5EF4-FFF2-40B4-BE49-F238E27FC236}">
                <a16:creationId xmlns:a16="http://schemas.microsoft.com/office/drawing/2014/main" id="{28355709-7093-83B5-0353-EDFECCC26A8E}"/>
              </a:ext>
            </a:extLst>
          </p:cNvPr>
          <p:cNvGrpSpPr/>
          <p:nvPr/>
        </p:nvGrpSpPr>
        <p:grpSpPr>
          <a:xfrm>
            <a:off x="1383939" y="1678389"/>
            <a:ext cx="8464599" cy="839960"/>
            <a:chOff x="1383940" y="1721930"/>
            <a:chExt cx="7817937" cy="907143"/>
          </a:xfrm>
        </p:grpSpPr>
        <p:sp>
          <p:nvSpPr>
            <p:cNvPr id="8" name="矩形 7">
              <a:extLst>
                <a:ext uri="{FF2B5EF4-FFF2-40B4-BE49-F238E27FC236}">
                  <a16:creationId xmlns:a16="http://schemas.microsoft.com/office/drawing/2014/main" id="{03C4C0E8-15FE-E89F-4CE0-A55F31EF8451}"/>
                </a:ext>
              </a:extLst>
            </p:cNvPr>
            <p:cNvSpPr/>
            <p:nvPr/>
          </p:nvSpPr>
          <p:spPr>
            <a:xfrm>
              <a:off x="1383940" y="1721930"/>
              <a:ext cx="4712060" cy="907143"/>
            </a:xfrm>
            <a:prstGeom prst="rect">
              <a:avLst/>
            </a:prstGeom>
            <a:no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95653AE-D70A-95A9-AC16-DD5E8E13510F}"/>
                </a:ext>
              </a:extLst>
            </p:cNvPr>
            <p:cNvSpPr txBox="1"/>
            <p:nvPr/>
          </p:nvSpPr>
          <p:spPr>
            <a:xfrm>
              <a:off x="6291225" y="2008360"/>
              <a:ext cx="2910652" cy="369332"/>
            </a:xfrm>
            <a:prstGeom prst="rect">
              <a:avLst/>
            </a:prstGeom>
            <a:noFill/>
          </p:spPr>
          <p:txBody>
            <a:bodyPr wrap="square">
              <a:spAutoFit/>
            </a:bodyPr>
            <a:lstStyle/>
            <a:p>
              <a:r>
                <a:rPr lang="en-US" altLang="zh-CN" sz="1800" b="1" dirty="0">
                  <a:solidFill>
                    <a:srgbClr val="00B050"/>
                  </a:solidFill>
                </a:rPr>
                <a:t>‘three things about snow’ </a:t>
              </a:r>
              <a:endParaRPr lang="zh-CN" altLang="en-US" b="1" dirty="0">
                <a:solidFill>
                  <a:srgbClr val="00B050"/>
                </a:solidFill>
              </a:endParaRPr>
            </a:p>
          </p:txBody>
        </p:sp>
      </p:grpSp>
    </p:spTree>
    <p:extLst>
      <p:ext uri="{BB962C8B-B14F-4D97-AF65-F5344CB8AC3E}">
        <p14:creationId xmlns:p14="http://schemas.microsoft.com/office/powerpoint/2010/main" val="181366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en-US" altLang="zh-CN" sz="2400" b="1" dirty="0"/>
              <a:t>1/3 Snow is important</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6127595" y="6138165"/>
            <a:ext cx="5722830" cy="1023357"/>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9" name="图片 28" descr="图片包含 地图&#10;&#10;描述已自动生成">
            <a:extLst>
              <a:ext uri="{FF2B5EF4-FFF2-40B4-BE49-F238E27FC236}">
                <a16:creationId xmlns:a16="http://schemas.microsoft.com/office/drawing/2014/main" id="{3A6AFA87-11BD-FFC2-AF72-3EA0D2B1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7" y="1077501"/>
            <a:ext cx="5457840" cy="5605523"/>
          </a:xfrm>
          <a:prstGeom prst="rect">
            <a:avLst/>
          </a:prstGeom>
        </p:spPr>
      </p:pic>
      <p:sp>
        <p:nvSpPr>
          <p:cNvPr id="31" name="文本框 30">
            <a:extLst>
              <a:ext uri="{FF2B5EF4-FFF2-40B4-BE49-F238E27FC236}">
                <a16:creationId xmlns:a16="http://schemas.microsoft.com/office/drawing/2014/main" id="{DB56FD19-D009-8784-26F6-6355BFAD5A1E}"/>
              </a:ext>
            </a:extLst>
          </p:cNvPr>
          <p:cNvSpPr txBox="1"/>
          <p:nvPr/>
        </p:nvSpPr>
        <p:spPr>
          <a:xfrm>
            <a:off x="6586491" y="1489260"/>
            <a:ext cx="5263934" cy="1754326"/>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serves as an essential water reservoir, especially in mountainous regions.</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Nevertheless, precisely ascertaining the snow depth remains a challenge, especially in mountainous regions.</a:t>
            </a:r>
          </a:p>
        </p:txBody>
      </p:sp>
    </p:spTree>
    <p:extLst>
      <p:ext uri="{BB962C8B-B14F-4D97-AF65-F5344CB8AC3E}">
        <p14:creationId xmlns:p14="http://schemas.microsoft.com/office/powerpoint/2010/main" val="79027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en-US" altLang="zh-CN" sz="2400" b="1" dirty="0"/>
              <a:t>2/3 Snow depth is the big unknown</a:t>
            </a:r>
          </a:p>
          <a:p>
            <a:endParaRPr lang="zh-CN" altLang="en-US" sz="1200" dirty="0">
              <a:solidFill>
                <a:schemeClr val="bg2">
                  <a:lumMod val="7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sp>
        <p:nvSpPr>
          <p:cNvPr id="7" name="文本框 6">
            <a:extLst>
              <a:ext uri="{FF2B5EF4-FFF2-40B4-BE49-F238E27FC236}">
                <a16:creationId xmlns:a16="http://schemas.microsoft.com/office/drawing/2014/main" id="{3AB0BEEE-F45E-90AE-D617-B27F703382C7}"/>
              </a:ext>
            </a:extLst>
          </p:cNvPr>
          <p:cNvSpPr txBox="1"/>
          <p:nvPr/>
        </p:nvSpPr>
        <p:spPr>
          <a:xfrm>
            <a:off x="6472123" y="1824182"/>
            <a:ext cx="5263934" cy="1692771"/>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r>
              <a:rPr lang="en-US" altLang="zh-CN" dirty="0">
                <a:solidFill>
                  <a:srgbClr val="333333"/>
                </a:solidFill>
                <a:latin typeface="Georgia" panose="02040502050405020303" pitchFamily="18" charset="0"/>
              </a:rPr>
              <a:t>(1) 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 </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endParaRPr lang="en-US" altLang="zh-CN"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85897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869469"/>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r>
              <a:rPr lang="en-US" altLang="zh-CN" sz="1000" dirty="0" err="1">
                <a:solidFill>
                  <a:schemeClr val="bg2">
                    <a:lumMod val="75000"/>
                  </a:schemeClr>
                </a:solidFill>
                <a:latin typeface="-apple-system"/>
              </a:rPr>
              <a:t>Freudiger</a:t>
            </a:r>
            <a:r>
              <a:rPr lang="en-US" altLang="zh-CN" sz="1000" dirty="0">
                <a:solidFill>
                  <a:schemeClr val="bg2">
                    <a:lumMod val="75000"/>
                  </a:schemeClr>
                </a:solidFill>
                <a:latin typeface="-apple-system"/>
              </a:rPr>
              <a:t>, D., Kohn, I., Seibert, J., Stahl, K., &amp; </a:t>
            </a:r>
            <a:r>
              <a:rPr lang="en-US" altLang="zh-CN" sz="1000" dirty="0" err="1">
                <a:solidFill>
                  <a:schemeClr val="bg2">
                    <a:lumMod val="75000"/>
                  </a:schemeClr>
                </a:solidFill>
                <a:latin typeface="-apple-system"/>
              </a:rPr>
              <a:t>Weiler</a:t>
            </a:r>
            <a:r>
              <a:rPr lang="en-US" altLang="zh-CN" sz="1000" dirty="0">
                <a:solidFill>
                  <a:schemeClr val="bg2">
                    <a:lumMod val="75000"/>
                  </a:schemeClr>
                </a:solidFill>
                <a:latin typeface="-apple-system"/>
              </a:rPr>
              <a:t>, M. (2017). Snow redistribution for the hydrological modeling of alpine catchments. Wiley Interdisciplinary Reviews: Water, 4(5), e1232. </a:t>
            </a:r>
          </a:p>
          <a:p>
            <a:endParaRPr lang="en-US" altLang="zh-CN" sz="1000" b="0" i="0" dirty="0">
              <a:solidFill>
                <a:schemeClr val="bg2">
                  <a:lumMod val="75000"/>
                </a:schemeClr>
              </a:solidFill>
              <a:effectLst/>
              <a:latin typeface="-apple-system"/>
            </a:endParaRPr>
          </a:p>
          <a:p>
            <a:endParaRPr lang="zh-CN" altLang="en-US" sz="1050" dirty="0"/>
          </a:p>
        </p:txBody>
      </p:sp>
      <p:pic>
        <p:nvPicPr>
          <p:cNvPr id="23" name="Picture 10" descr="Details are in the caption following the image">
            <a:extLst>
              <a:ext uri="{FF2B5EF4-FFF2-40B4-BE49-F238E27FC236}">
                <a16:creationId xmlns:a16="http://schemas.microsoft.com/office/drawing/2014/main" id="{20DFED34-98D0-F4A9-0C33-6145E4E40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66" y="1410987"/>
            <a:ext cx="4901606" cy="452166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46A7546-910C-D7A1-A9A9-70401D180D74}"/>
              </a:ext>
            </a:extLst>
          </p:cNvPr>
          <p:cNvSpPr txBox="1"/>
          <p:nvPr/>
        </p:nvSpPr>
        <p:spPr>
          <a:xfrm>
            <a:off x="6472123" y="1824182"/>
            <a:ext cx="5263934" cy="2800767"/>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r>
              <a:rPr lang="en-US" altLang="zh-CN" dirty="0">
                <a:solidFill>
                  <a:srgbClr val="333333"/>
                </a:solidFill>
                <a:latin typeface="Georgia" panose="02040502050405020303" pitchFamily="18" charset="0"/>
              </a:rPr>
              <a:t>(1) 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 </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r>
              <a:rPr lang="en-US" altLang="zh-CN" dirty="0">
                <a:solidFill>
                  <a:srgbClr val="333333"/>
                </a:solidFill>
                <a:latin typeface="Georgia" panose="02040502050405020303" pitchFamily="18" charset="0"/>
              </a:rPr>
              <a:t>(2) In mountain environment, snow has a complex spatial variability due to wind redistribution, vegetation…Sub-grid distribution problem </a:t>
            </a:r>
            <a:r>
              <a:rPr lang="nn-NO" altLang="zh-CN" dirty="0">
                <a:solidFill>
                  <a:srgbClr val="333333"/>
                </a:solidFill>
                <a:latin typeface="Georgia" panose="02040502050405020303" pitchFamily="18" charset="0"/>
              </a:rPr>
              <a:t>(</a:t>
            </a:r>
            <a:r>
              <a:rPr lang="en-US" altLang="zh-CN" dirty="0" err="1">
                <a:solidFill>
                  <a:srgbClr val="333333"/>
                </a:solidFill>
                <a:latin typeface="Georgia" panose="02040502050405020303" pitchFamily="18" charset="0"/>
              </a:rPr>
              <a:t>Freudiger</a:t>
            </a:r>
            <a:r>
              <a:rPr lang="en-US" altLang="zh-CN" dirty="0">
                <a:solidFill>
                  <a:srgbClr val="333333"/>
                </a:solidFill>
                <a:latin typeface="Georgia" panose="02040502050405020303" pitchFamily="18" charset="0"/>
              </a:rPr>
              <a:t> et al., 2017)</a:t>
            </a:r>
          </a:p>
          <a:p>
            <a:pPr marL="342900" indent="-342900">
              <a:buAutoNum type="arabicParenBoth"/>
            </a:pPr>
            <a:endParaRPr lang="en-US" altLang="zh-CN" sz="1400" dirty="0">
              <a:solidFill>
                <a:srgbClr val="333333"/>
              </a:solidFill>
              <a:latin typeface="Georgia" panose="02040502050405020303" pitchFamily="18" charset="0"/>
            </a:endParaRPr>
          </a:p>
        </p:txBody>
      </p:sp>
      <p:sp>
        <p:nvSpPr>
          <p:cNvPr id="22" name="文本框 21">
            <a:extLst>
              <a:ext uri="{FF2B5EF4-FFF2-40B4-BE49-F238E27FC236}">
                <a16:creationId xmlns:a16="http://schemas.microsoft.com/office/drawing/2014/main" id="{1C75D405-7574-FBE3-CEF4-226F43B6E34F}"/>
              </a:ext>
            </a:extLst>
          </p:cNvPr>
          <p:cNvSpPr txBox="1"/>
          <p:nvPr/>
        </p:nvSpPr>
        <p:spPr>
          <a:xfrm>
            <a:off x="454152" y="174975"/>
            <a:ext cx="9604248" cy="646331"/>
          </a:xfrm>
          <a:prstGeom prst="rect">
            <a:avLst/>
          </a:prstGeom>
          <a:noFill/>
        </p:spPr>
        <p:txBody>
          <a:bodyPr wrap="square" rtlCol="0">
            <a:spAutoFit/>
          </a:bodyPr>
          <a:lstStyle/>
          <a:p>
            <a:r>
              <a:rPr lang="en-US" altLang="zh-CN" sz="2400" b="1" dirty="0"/>
              <a:t>2/3 Snow depth is the big unknown</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856899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2EE6543-C21E-70EE-A8A0-8E1B79DF85D1}"/>
              </a:ext>
            </a:extLst>
          </p:cNvPr>
          <p:cNvGrpSpPr/>
          <p:nvPr/>
        </p:nvGrpSpPr>
        <p:grpSpPr>
          <a:xfrm>
            <a:off x="666585" y="1449573"/>
            <a:ext cx="11030115" cy="3958854"/>
            <a:chOff x="363570" y="4910980"/>
            <a:chExt cx="11030115" cy="3958854"/>
          </a:xfrm>
        </p:grpSpPr>
        <p:pic>
          <p:nvPicPr>
            <p:cNvPr id="5" name="图形 4" descr="四轴飞行器 轮廓">
              <a:extLst>
                <a:ext uri="{FF2B5EF4-FFF2-40B4-BE49-F238E27FC236}">
                  <a16:creationId xmlns:a16="http://schemas.microsoft.com/office/drawing/2014/main" id="{157D4E51-55A4-725C-8266-968D7583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121" y="5495934"/>
              <a:ext cx="599567" cy="599567"/>
            </a:xfrm>
            <a:prstGeom prst="rect">
              <a:avLst/>
            </a:prstGeom>
          </p:spPr>
        </p:pic>
        <p:grpSp>
          <p:nvGrpSpPr>
            <p:cNvPr id="28" name="组合 27">
              <a:extLst>
                <a:ext uri="{FF2B5EF4-FFF2-40B4-BE49-F238E27FC236}">
                  <a16:creationId xmlns:a16="http://schemas.microsoft.com/office/drawing/2014/main" id="{61D52BB4-2202-4BAB-2365-E8FC2D746769}"/>
                </a:ext>
              </a:extLst>
            </p:cNvPr>
            <p:cNvGrpSpPr/>
            <p:nvPr/>
          </p:nvGrpSpPr>
          <p:grpSpPr>
            <a:xfrm>
              <a:off x="3936259" y="4910980"/>
              <a:ext cx="4252138" cy="3958854"/>
              <a:chOff x="3722754" y="2910842"/>
              <a:chExt cx="4252138" cy="3958854"/>
            </a:xfrm>
          </p:grpSpPr>
          <p:pic>
            <p:nvPicPr>
              <p:cNvPr id="69" name="图片 68">
                <a:extLst>
                  <a:ext uri="{FF2B5EF4-FFF2-40B4-BE49-F238E27FC236}">
                    <a16:creationId xmlns:a16="http://schemas.microsoft.com/office/drawing/2014/main" id="{177CB8E6-B975-970E-5B94-66B5A419FDAD}"/>
                  </a:ext>
                </a:extLst>
              </p:cNvPr>
              <p:cNvPicPr>
                <a:picLocks noChangeAspect="1"/>
              </p:cNvPicPr>
              <p:nvPr/>
            </p:nvPicPr>
            <p:blipFill rotWithShape="1">
              <a:blip r:embed="rId5"/>
              <a:srcRect b="19095"/>
              <a:stretch/>
            </p:blipFill>
            <p:spPr>
              <a:xfrm>
                <a:off x="3722754" y="4995018"/>
                <a:ext cx="4252138" cy="1874678"/>
              </a:xfrm>
              <a:prstGeom prst="rect">
                <a:avLst/>
              </a:prstGeom>
            </p:spPr>
          </p:pic>
          <p:pic>
            <p:nvPicPr>
              <p:cNvPr id="70" name="图片 69">
                <a:extLst>
                  <a:ext uri="{FF2B5EF4-FFF2-40B4-BE49-F238E27FC236}">
                    <a16:creationId xmlns:a16="http://schemas.microsoft.com/office/drawing/2014/main" id="{DC6EE089-3512-FE54-6E33-FCE8463C7F82}"/>
                  </a:ext>
                </a:extLst>
              </p:cNvPr>
              <p:cNvPicPr>
                <a:picLocks noChangeAspect="1"/>
              </p:cNvPicPr>
              <p:nvPr/>
            </p:nvPicPr>
            <p:blipFill rotWithShape="1">
              <a:blip r:embed="rId6"/>
              <a:srcRect b="15799"/>
              <a:stretch/>
            </p:blipFill>
            <p:spPr>
              <a:xfrm>
                <a:off x="4085824" y="2910842"/>
                <a:ext cx="2573637" cy="2170617"/>
              </a:xfrm>
              <a:prstGeom prst="rect">
                <a:avLst/>
              </a:prstGeom>
            </p:spPr>
          </p:pic>
        </p:grpSp>
        <p:pic>
          <p:nvPicPr>
            <p:cNvPr id="44" name="图形 43" descr="卫星 轮廓">
              <a:extLst>
                <a:ext uri="{FF2B5EF4-FFF2-40B4-BE49-F238E27FC236}">
                  <a16:creationId xmlns:a16="http://schemas.microsoft.com/office/drawing/2014/main" id="{621DFB62-06BA-72C2-12B9-D9F75595B6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00701">
              <a:off x="4194834" y="6848718"/>
              <a:ext cx="629828" cy="629828"/>
            </a:xfrm>
            <a:prstGeom prst="rect">
              <a:avLst/>
            </a:prstGeom>
          </p:spPr>
        </p:pic>
        <p:grpSp>
          <p:nvGrpSpPr>
            <p:cNvPr id="45" name="组合 44">
              <a:extLst>
                <a:ext uri="{FF2B5EF4-FFF2-40B4-BE49-F238E27FC236}">
                  <a16:creationId xmlns:a16="http://schemas.microsoft.com/office/drawing/2014/main" id="{1CCCFC3B-256D-D7BD-2ABF-3667BEB8C45E}"/>
                </a:ext>
              </a:extLst>
            </p:cNvPr>
            <p:cNvGrpSpPr/>
            <p:nvPr/>
          </p:nvGrpSpPr>
          <p:grpSpPr>
            <a:xfrm>
              <a:off x="871838" y="5083344"/>
              <a:ext cx="2474616" cy="1916281"/>
              <a:chOff x="358487" y="3040070"/>
              <a:chExt cx="2503174" cy="2107180"/>
            </a:xfrm>
          </p:grpSpPr>
          <p:pic>
            <p:nvPicPr>
              <p:cNvPr id="65" name="图片 64">
                <a:extLst>
                  <a:ext uri="{FF2B5EF4-FFF2-40B4-BE49-F238E27FC236}">
                    <a16:creationId xmlns:a16="http://schemas.microsoft.com/office/drawing/2014/main" id="{98858226-A006-62C2-6418-91B48BA4AD3C}"/>
                  </a:ext>
                </a:extLst>
              </p:cNvPr>
              <p:cNvPicPr>
                <a:picLocks noChangeAspect="1"/>
              </p:cNvPicPr>
              <p:nvPr/>
            </p:nvPicPr>
            <p:blipFill rotWithShape="1">
              <a:blip r:embed="rId9"/>
              <a:srcRect l="51005" t="12091" r="9379" b="22485"/>
              <a:stretch/>
            </p:blipFill>
            <p:spPr>
              <a:xfrm>
                <a:off x="358487" y="3040070"/>
                <a:ext cx="2503174" cy="2107180"/>
              </a:xfrm>
              <a:prstGeom prst="rect">
                <a:avLst/>
              </a:prstGeom>
            </p:spPr>
          </p:pic>
          <p:sp>
            <p:nvSpPr>
              <p:cNvPr id="66" name="矩形 65">
                <a:extLst>
                  <a:ext uri="{FF2B5EF4-FFF2-40B4-BE49-F238E27FC236}">
                    <a16:creationId xmlns:a16="http://schemas.microsoft.com/office/drawing/2014/main" id="{7A35BF1F-4199-C247-6757-1DE1B4A74D48}"/>
                  </a:ext>
                </a:extLst>
              </p:cNvPr>
              <p:cNvSpPr/>
              <p:nvPr/>
            </p:nvSpPr>
            <p:spPr>
              <a:xfrm>
                <a:off x="809817" y="3165291"/>
                <a:ext cx="2021680" cy="1494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7A742C5-6F68-F217-9235-2A86F6F2E9F7}"/>
                  </a:ext>
                </a:extLst>
              </p:cNvPr>
              <p:cNvCxnSpPr>
                <a:cxnSpLocks/>
              </p:cNvCxnSpPr>
              <p:nvPr/>
            </p:nvCxnSpPr>
            <p:spPr>
              <a:xfrm>
                <a:off x="808883" y="3308552"/>
                <a:ext cx="1375966" cy="1165842"/>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直接连接符 67">
                <a:extLst>
                  <a:ext uri="{FF2B5EF4-FFF2-40B4-BE49-F238E27FC236}">
                    <a16:creationId xmlns:a16="http://schemas.microsoft.com/office/drawing/2014/main" id="{1530DC19-7BAE-5C44-4C9B-1CF70D3C1105}"/>
                  </a:ext>
                </a:extLst>
              </p:cNvPr>
              <p:cNvCxnSpPr>
                <a:cxnSpLocks/>
              </p:cNvCxnSpPr>
              <p:nvPr/>
            </p:nvCxnSpPr>
            <p:spPr>
              <a:xfrm>
                <a:off x="808883" y="3289423"/>
                <a:ext cx="1433172" cy="501729"/>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6" name="组合 45">
              <a:extLst>
                <a:ext uri="{FF2B5EF4-FFF2-40B4-BE49-F238E27FC236}">
                  <a16:creationId xmlns:a16="http://schemas.microsoft.com/office/drawing/2014/main" id="{E9681D86-48B2-26FB-C19C-ED10AE388368}"/>
                </a:ext>
              </a:extLst>
            </p:cNvPr>
            <p:cNvGrpSpPr/>
            <p:nvPr/>
          </p:nvGrpSpPr>
          <p:grpSpPr>
            <a:xfrm>
              <a:off x="397655" y="6990751"/>
              <a:ext cx="3438529" cy="1874678"/>
              <a:chOff x="184150" y="4990613"/>
              <a:chExt cx="3438529" cy="1874678"/>
            </a:xfrm>
          </p:grpSpPr>
          <p:pic>
            <p:nvPicPr>
              <p:cNvPr id="60" name="图片 59">
                <a:extLst>
                  <a:ext uri="{FF2B5EF4-FFF2-40B4-BE49-F238E27FC236}">
                    <a16:creationId xmlns:a16="http://schemas.microsoft.com/office/drawing/2014/main" id="{84196E33-B3EE-A1F7-5D82-FA0966FFEDA8}"/>
                  </a:ext>
                </a:extLst>
              </p:cNvPr>
              <p:cNvPicPr>
                <a:picLocks noChangeAspect="1"/>
              </p:cNvPicPr>
              <p:nvPr/>
            </p:nvPicPr>
            <p:blipFill rotWithShape="1">
              <a:blip r:embed="rId5"/>
              <a:srcRect l="9615" r="9518" b="19095"/>
              <a:stretch/>
            </p:blipFill>
            <p:spPr>
              <a:xfrm>
                <a:off x="184150" y="4990613"/>
                <a:ext cx="3438529" cy="1874678"/>
              </a:xfrm>
              <a:prstGeom prst="rect">
                <a:avLst/>
              </a:prstGeom>
            </p:spPr>
          </p:pic>
          <p:sp>
            <p:nvSpPr>
              <p:cNvPr id="61" name="矩形 60">
                <a:extLst>
                  <a:ext uri="{FF2B5EF4-FFF2-40B4-BE49-F238E27FC236}">
                    <a16:creationId xmlns:a16="http://schemas.microsoft.com/office/drawing/2014/main" id="{BB86E923-5AE0-001A-1BDE-C8DC9BB1EF00}"/>
                  </a:ext>
                </a:extLst>
              </p:cNvPr>
              <p:cNvSpPr/>
              <p:nvPr/>
            </p:nvSpPr>
            <p:spPr>
              <a:xfrm>
                <a:off x="518115" y="5122324"/>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7BF2563-DA2B-4203-5A2C-190B5AAB58CA}"/>
                  </a:ext>
                </a:extLst>
              </p:cNvPr>
              <p:cNvSpPr/>
              <p:nvPr/>
            </p:nvSpPr>
            <p:spPr>
              <a:xfrm>
                <a:off x="1349541" y="5883860"/>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D3F6590-FF62-5ABE-59B9-4277908771E1}"/>
                  </a:ext>
                </a:extLst>
              </p:cNvPr>
              <p:cNvSpPr/>
              <p:nvPr/>
            </p:nvSpPr>
            <p:spPr>
              <a:xfrm>
                <a:off x="1990097" y="6278811"/>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D2F78968-2C9F-878C-07A4-86EACE5BD71F}"/>
                  </a:ext>
                </a:extLst>
              </p:cNvPr>
              <p:cNvSpPr/>
              <p:nvPr/>
            </p:nvSpPr>
            <p:spPr>
              <a:xfrm>
                <a:off x="1375003" y="5677091"/>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任意多边形: 形状 46">
              <a:extLst>
                <a:ext uri="{FF2B5EF4-FFF2-40B4-BE49-F238E27FC236}">
                  <a16:creationId xmlns:a16="http://schemas.microsoft.com/office/drawing/2014/main" id="{9E785987-34D8-E056-83AB-67E3B37B9F8D}"/>
                </a:ext>
              </a:extLst>
            </p:cNvPr>
            <p:cNvSpPr/>
            <p:nvPr/>
          </p:nvSpPr>
          <p:spPr>
            <a:xfrm rot="2327929">
              <a:off x="1849966" y="6772540"/>
              <a:ext cx="258381" cy="1884722"/>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7742282-24E7-DF5E-2059-904A608B2FED}"/>
                </a:ext>
              </a:extLst>
            </p:cNvPr>
            <p:cNvSpPr/>
            <p:nvPr/>
          </p:nvSpPr>
          <p:spPr>
            <a:xfrm rot="2327929">
              <a:off x="1939013" y="7389515"/>
              <a:ext cx="453756" cy="1094778"/>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49" name="图形 48" descr="卫星 纯色填充">
              <a:extLst>
                <a:ext uri="{FF2B5EF4-FFF2-40B4-BE49-F238E27FC236}">
                  <a16:creationId xmlns:a16="http://schemas.microsoft.com/office/drawing/2014/main" id="{E600AB34-3202-EBCD-3A4D-F259E51B50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482" y="6831255"/>
              <a:ext cx="610556" cy="610556"/>
            </a:xfrm>
            <a:prstGeom prst="rect">
              <a:avLst/>
            </a:prstGeom>
          </p:spPr>
        </p:pic>
        <p:pic>
          <p:nvPicPr>
            <p:cNvPr id="50" name="图形 49" descr="森林场景 轮廓">
              <a:extLst>
                <a:ext uri="{FF2B5EF4-FFF2-40B4-BE49-F238E27FC236}">
                  <a16:creationId xmlns:a16="http://schemas.microsoft.com/office/drawing/2014/main" id="{1AFF0EEF-5BE9-7E55-9896-E65337BD9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462" y="7296415"/>
              <a:ext cx="914400" cy="914400"/>
            </a:xfrm>
            <a:prstGeom prst="rect">
              <a:avLst/>
            </a:prstGeom>
          </p:spPr>
        </p:pic>
        <p:pic>
          <p:nvPicPr>
            <p:cNvPr id="51" name="图形 50" descr="跳水 轮廓">
              <a:extLst>
                <a:ext uri="{FF2B5EF4-FFF2-40B4-BE49-F238E27FC236}">
                  <a16:creationId xmlns:a16="http://schemas.microsoft.com/office/drawing/2014/main" id="{C4806653-1DB0-7637-FF0C-DB715B737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7070" y="7469843"/>
              <a:ext cx="619386" cy="619386"/>
            </a:xfrm>
            <a:prstGeom prst="rect">
              <a:avLst/>
            </a:prstGeom>
          </p:spPr>
        </p:pic>
        <p:sp>
          <p:nvSpPr>
            <p:cNvPr id="52" name="文本框 51">
              <a:extLst>
                <a:ext uri="{FF2B5EF4-FFF2-40B4-BE49-F238E27FC236}">
                  <a16:creationId xmlns:a16="http://schemas.microsoft.com/office/drawing/2014/main" id="{7D90397D-CE7C-8FE9-2AE1-450995F99203}"/>
                </a:ext>
              </a:extLst>
            </p:cNvPr>
            <p:cNvSpPr txBox="1"/>
            <p:nvPr/>
          </p:nvSpPr>
          <p:spPr>
            <a:xfrm>
              <a:off x="363570" y="7081597"/>
              <a:ext cx="1521988" cy="400110"/>
            </a:xfrm>
            <a:prstGeom prst="rect">
              <a:avLst/>
            </a:prstGeom>
            <a:noFill/>
          </p:spPr>
          <p:txBody>
            <a:bodyPr wrap="square" rtlCol="0">
              <a:spAutoFit/>
            </a:bodyPr>
            <a:lstStyle/>
            <a:p>
              <a:r>
                <a:rPr lang="nn-NO" altLang="zh-CN" sz="1000" b="1" dirty="0">
                  <a:solidFill>
                    <a:srgbClr val="FF0000"/>
                  </a:solidFill>
                </a:rPr>
                <a:t>Vegetation  Interference</a:t>
              </a:r>
              <a:endParaRPr lang="zh-CN" altLang="en-US" sz="1000" b="1" dirty="0">
                <a:solidFill>
                  <a:srgbClr val="FF0000"/>
                </a:solidFill>
              </a:endParaRPr>
            </a:p>
          </p:txBody>
        </p:sp>
        <p:sp>
          <p:nvSpPr>
            <p:cNvPr id="53" name="文本框 52">
              <a:extLst>
                <a:ext uri="{FF2B5EF4-FFF2-40B4-BE49-F238E27FC236}">
                  <a16:creationId xmlns:a16="http://schemas.microsoft.com/office/drawing/2014/main" id="{6D43DE96-028B-C544-A091-D77526E0C9DE}"/>
                </a:ext>
              </a:extLst>
            </p:cNvPr>
            <p:cNvSpPr txBox="1"/>
            <p:nvPr/>
          </p:nvSpPr>
          <p:spPr>
            <a:xfrm>
              <a:off x="3455416" y="7169091"/>
              <a:ext cx="959976" cy="400110"/>
            </a:xfrm>
            <a:prstGeom prst="rect">
              <a:avLst/>
            </a:prstGeom>
            <a:noFill/>
          </p:spPr>
          <p:txBody>
            <a:bodyPr wrap="square" rtlCol="0">
              <a:spAutoFit/>
            </a:bodyPr>
            <a:lstStyle/>
            <a:p>
              <a:r>
                <a:rPr lang="nn-NO" altLang="zh-CN" sz="1000" b="1" dirty="0">
                  <a:solidFill>
                    <a:srgbClr val="FF0000"/>
                  </a:solidFill>
                </a:rPr>
                <a:t>Liquid water</a:t>
              </a:r>
            </a:p>
            <a:p>
              <a:r>
                <a:rPr lang="nn-NO" altLang="zh-CN" sz="1000" b="1" dirty="0">
                  <a:solidFill>
                    <a:srgbClr val="FF0000"/>
                  </a:solidFill>
                </a:rPr>
                <a:t>interference</a:t>
              </a:r>
              <a:endParaRPr lang="zh-CN" altLang="en-US" sz="1000" b="1" dirty="0">
                <a:solidFill>
                  <a:srgbClr val="FF0000"/>
                </a:solidFill>
              </a:endParaRPr>
            </a:p>
          </p:txBody>
        </p:sp>
        <p:sp>
          <p:nvSpPr>
            <p:cNvPr id="55" name="文本框 54">
              <a:extLst>
                <a:ext uri="{FF2B5EF4-FFF2-40B4-BE49-F238E27FC236}">
                  <a16:creationId xmlns:a16="http://schemas.microsoft.com/office/drawing/2014/main" id="{42CC4D35-AB6E-B2E3-BB9C-A5B873344F59}"/>
                </a:ext>
              </a:extLst>
            </p:cNvPr>
            <p:cNvSpPr txBox="1"/>
            <p:nvPr/>
          </p:nvSpPr>
          <p:spPr>
            <a:xfrm>
              <a:off x="393447" y="5023717"/>
              <a:ext cx="482600" cy="261610"/>
            </a:xfrm>
            <a:prstGeom prst="rect">
              <a:avLst/>
            </a:prstGeom>
            <a:noFill/>
          </p:spPr>
          <p:txBody>
            <a:bodyPr wrap="square" rtlCol="0">
              <a:spAutoFit/>
            </a:bodyPr>
            <a:lstStyle/>
            <a:p>
              <a:r>
                <a:rPr lang="nn-NO" altLang="zh-CN" sz="1100" b="1" dirty="0"/>
                <a:t>(</a:t>
              </a:r>
              <a:r>
                <a:rPr lang="en-US" altLang="zh-CN" sz="1100" b="1" dirty="0"/>
                <a:t>a)</a:t>
              </a:r>
              <a:endParaRPr lang="zh-CN" altLang="en-US" sz="1100" b="1" dirty="0"/>
            </a:p>
          </p:txBody>
        </p:sp>
        <p:sp>
          <p:nvSpPr>
            <p:cNvPr id="56" name="文本框 55">
              <a:extLst>
                <a:ext uri="{FF2B5EF4-FFF2-40B4-BE49-F238E27FC236}">
                  <a16:creationId xmlns:a16="http://schemas.microsoft.com/office/drawing/2014/main" id="{FBF17C0B-7E74-AAEF-DC06-C8F53D2B0740}"/>
                </a:ext>
              </a:extLst>
            </p:cNvPr>
            <p:cNvSpPr txBox="1"/>
            <p:nvPr/>
          </p:nvSpPr>
          <p:spPr>
            <a:xfrm>
              <a:off x="3977443" y="5072712"/>
              <a:ext cx="482600" cy="261610"/>
            </a:xfrm>
            <a:prstGeom prst="rect">
              <a:avLst/>
            </a:prstGeom>
            <a:noFill/>
          </p:spPr>
          <p:txBody>
            <a:bodyPr wrap="square" rtlCol="0">
              <a:spAutoFit/>
            </a:bodyPr>
            <a:lstStyle/>
            <a:p>
              <a:r>
                <a:rPr lang="nn-NO" altLang="zh-CN" sz="1100" b="1" dirty="0"/>
                <a:t>(</a:t>
              </a:r>
              <a:r>
                <a:rPr lang="en-US" altLang="zh-CN" sz="1100" b="1" dirty="0"/>
                <a:t>b)</a:t>
              </a:r>
              <a:endParaRPr lang="zh-CN" altLang="en-US" sz="1100" b="1" dirty="0"/>
            </a:p>
          </p:txBody>
        </p:sp>
        <p:sp>
          <p:nvSpPr>
            <p:cNvPr id="57" name="文本框 56">
              <a:extLst>
                <a:ext uri="{FF2B5EF4-FFF2-40B4-BE49-F238E27FC236}">
                  <a16:creationId xmlns:a16="http://schemas.microsoft.com/office/drawing/2014/main" id="{0670D88E-F974-EAD7-C0D8-450C92C2F6A3}"/>
                </a:ext>
              </a:extLst>
            </p:cNvPr>
            <p:cNvSpPr txBox="1"/>
            <p:nvPr/>
          </p:nvSpPr>
          <p:spPr>
            <a:xfrm>
              <a:off x="2618051" y="6235893"/>
              <a:ext cx="959976" cy="246221"/>
            </a:xfrm>
            <a:prstGeom prst="rect">
              <a:avLst/>
            </a:prstGeom>
            <a:noFill/>
          </p:spPr>
          <p:txBody>
            <a:bodyPr wrap="square" rtlCol="0">
              <a:spAutoFit/>
            </a:bodyPr>
            <a:lstStyle/>
            <a:p>
              <a:r>
                <a:rPr lang="nn-NO" altLang="zh-CN" sz="1000" b="1" dirty="0">
                  <a:solidFill>
                    <a:srgbClr val="FA5D08"/>
                  </a:solidFill>
                </a:rPr>
                <a:t>37 GHz</a:t>
              </a:r>
            </a:p>
          </p:txBody>
        </p:sp>
        <p:sp>
          <p:nvSpPr>
            <p:cNvPr id="58" name="文本框 57">
              <a:extLst>
                <a:ext uri="{FF2B5EF4-FFF2-40B4-BE49-F238E27FC236}">
                  <a16:creationId xmlns:a16="http://schemas.microsoft.com/office/drawing/2014/main" id="{45AE18A9-4138-B6D8-D97A-B8E19A6EA3C0}"/>
                </a:ext>
              </a:extLst>
            </p:cNvPr>
            <p:cNvSpPr txBox="1"/>
            <p:nvPr/>
          </p:nvSpPr>
          <p:spPr>
            <a:xfrm>
              <a:off x="2613307" y="5758905"/>
              <a:ext cx="959976" cy="246221"/>
            </a:xfrm>
            <a:prstGeom prst="rect">
              <a:avLst/>
            </a:prstGeom>
            <a:noFill/>
          </p:spPr>
          <p:txBody>
            <a:bodyPr wrap="square" rtlCol="0">
              <a:spAutoFit/>
            </a:bodyPr>
            <a:lstStyle/>
            <a:p>
              <a:r>
                <a:rPr lang="nn-NO" altLang="zh-CN" sz="1000" b="1" dirty="0">
                  <a:solidFill>
                    <a:srgbClr val="0070C0"/>
                  </a:solidFill>
                </a:rPr>
                <a:t>19 GHz</a:t>
              </a:r>
            </a:p>
          </p:txBody>
        </p:sp>
        <p:sp>
          <p:nvSpPr>
            <p:cNvPr id="59" name="文本框 58">
              <a:extLst>
                <a:ext uri="{FF2B5EF4-FFF2-40B4-BE49-F238E27FC236}">
                  <a16:creationId xmlns:a16="http://schemas.microsoft.com/office/drawing/2014/main" id="{0285D852-CF39-D03B-3031-7BF2439E6ADB}"/>
                </a:ext>
              </a:extLst>
            </p:cNvPr>
            <p:cNvSpPr txBox="1"/>
            <p:nvPr/>
          </p:nvSpPr>
          <p:spPr>
            <a:xfrm>
              <a:off x="8140958" y="5083344"/>
              <a:ext cx="482600" cy="261610"/>
            </a:xfrm>
            <a:prstGeom prst="rect">
              <a:avLst/>
            </a:prstGeom>
            <a:noFill/>
          </p:spPr>
          <p:txBody>
            <a:bodyPr wrap="square" rtlCol="0">
              <a:spAutoFit/>
            </a:bodyPr>
            <a:lstStyle/>
            <a:p>
              <a:r>
                <a:rPr lang="nn-NO" altLang="zh-CN" sz="1100" b="1" dirty="0"/>
                <a:t>(</a:t>
              </a:r>
              <a:r>
                <a:rPr lang="en-US" altLang="zh-CN" sz="1100" b="1" dirty="0"/>
                <a:t>c)</a:t>
              </a:r>
              <a:endParaRPr lang="zh-CN" altLang="en-US" sz="1100" b="1" dirty="0"/>
            </a:p>
          </p:txBody>
        </p:sp>
        <p:pic>
          <p:nvPicPr>
            <p:cNvPr id="7" name="图片 6">
              <a:extLst>
                <a:ext uri="{FF2B5EF4-FFF2-40B4-BE49-F238E27FC236}">
                  <a16:creationId xmlns:a16="http://schemas.microsoft.com/office/drawing/2014/main" id="{6332E54A-F541-9ED3-F643-3F71FD8109E1}"/>
                </a:ext>
              </a:extLst>
            </p:cNvPr>
            <p:cNvPicPr>
              <a:picLocks noChangeAspect="1"/>
            </p:cNvPicPr>
            <p:nvPr/>
          </p:nvPicPr>
          <p:blipFill rotWithShape="1">
            <a:blip r:embed="rId5"/>
            <a:srcRect l="9615" r="9518" b="19095"/>
            <a:stretch/>
          </p:blipFill>
          <p:spPr>
            <a:xfrm>
              <a:off x="7955156" y="6990751"/>
              <a:ext cx="3438529" cy="1874678"/>
            </a:xfrm>
            <a:prstGeom prst="rect">
              <a:avLst/>
            </a:prstGeom>
          </p:spPr>
        </p:pic>
        <p:sp>
          <p:nvSpPr>
            <p:cNvPr id="8" name="矩形 7">
              <a:extLst>
                <a:ext uri="{FF2B5EF4-FFF2-40B4-BE49-F238E27FC236}">
                  <a16:creationId xmlns:a16="http://schemas.microsoft.com/office/drawing/2014/main" id="{D4352172-EDE0-7023-E297-3F2F42D15F14}"/>
                </a:ext>
              </a:extLst>
            </p:cNvPr>
            <p:cNvSpPr/>
            <p:nvPr/>
          </p:nvSpPr>
          <p:spPr>
            <a:xfrm>
              <a:off x="8289121" y="7122462"/>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EDFE75-0B18-57A8-07F5-5929F02A36BD}"/>
                </a:ext>
              </a:extLst>
            </p:cNvPr>
            <p:cNvSpPr/>
            <p:nvPr/>
          </p:nvSpPr>
          <p:spPr>
            <a:xfrm>
              <a:off x="9120547" y="7883998"/>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982A684-E257-5920-B9AC-C55E3A3F9657}"/>
                </a:ext>
              </a:extLst>
            </p:cNvPr>
            <p:cNvSpPr/>
            <p:nvPr/>
          </p:nvSpPr>
          <p:spPr>
            <a:xfrm>
              <a:off x="9761103" y="8278949"/>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20CD6D1-FC72-247C-D45C-F296A95B37F1}"/>
                </a:ext>
              </a:extLst>
            </p:cNvPr>
            <p:cNvSpPr/>
            <p:nvPr/>
          </p:nvSpPr>
          <p:spPr>
            <a:xfrm>
              <a:off x="9146009" y="7677229"/>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四轴飞行器 轮廓">
              <a:extLst>
                <a:ext uri="{FF2B5EF4-FFF2-40B4-BE49-F238E27FC236}">
                  <a16:creationId xmlns:a16="http://schemas.microsoft.com/office/drawing/2014/main" id="{E5A5D384-3B6D-3C49-0178-F62B792A2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9234" y="5640881"/>
              <a:ext cx="710814" cy="710814"/>
            </a:xfrm>
            <a:prstGeom prst="rect">
              <a:avLst/>
            </a:prstGeom>
          </p:spPr>
        </p:pic>
        <p:cxnSp>
          <p:nvCxnSpPr>
            <p:cNvPr id="13" name="直接连接符 12">
              <a:extLst>
                <a:ext uri="{FF2B5EF4-FFF2-40B4-BE49-F238E27FC236}">
                  <a16:creationId xmlns:a16="http://schemas.microsoft.com/office/drawing/2014/main" id="{FA82D07C-166F-68F6-AFE5-5609729B58FC}"/>
                </a:ext>
              </a:extLst>
            </p:cNvPr>
            <p:cNvCxnSpPr>
              <a:cxnSpLocks/>
            </p:cNvCxnSpPr>
            <p:nvPr/>
          </p:nvCxnSpPr>
          <p:spPr>
            <a:xfrm flipH="1">
              <a:off x="9406327" y="6095501"/>
              <a:ext cx="991653" cy="169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FB7F3DF-0122-4904-F641-66E450962041}"/>
                </a:ext>
              </a:extLst>
            </p:cNvPr>
            <p:cNvCxnSpPr>
              <a:cxnSpLocks/>
            </p:cNvCxnSpPr>
            <p:nvPr/>
          </p:nvCxnSpPr>
          <p:spPr>
            <a:xfrm flipH="1">
              <a:off x="9614409" y="6097629"/>
              <a:ext cx="790232" cy="171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0DC193-4B4B-F0C8-9B75-33E198C25CCF}"/>
                </a:ext>
              </a:extLst>
            </p:cNvPr>
            <p:cNvCxnSpPr>
              <a:cxnSpLocks/>
            </p:cNvCxnSpPr>
            <p:nvPr/>
          </p:nvCxnSpPr>
          <p:spPr>
            <a:xfrm>
              <a:off x="10397940" y="6095501"/>
              <a:ext cx="629545" cy="171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7B3AE4-D4AC-C37C-4660-6A2537CFAE0E}"/>
                </a:ext>
              </a:extLst>
            </p:cNvPr>
            <p:cNvCxnSpPr>
              <a:cxnSpLocks/>
            </p:cNvCxnSpPr>
            <p:nvPr/>
          </p:nvCxnSpPr>
          <p:spPr>
            <a:xfrm>
              <a:off x="10397940" y="6095501"/>
              <a:ext cx="21852" cy="16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BD0DF77-B2F9-5B30-AAA0-61BE2FDFAD96}"/>
                </a:ext>
              </a:extLst>
            </p:cNvPr>
            <p:cNvCxnSpPr>
              <a:cxnSpLocks/>
            </p:cNvCxnSpPr>
            <p:nvPr/>
          </p:nvCxnSpPr>
          <p:spPr>
            <a:xfrm flipH="1">
              <a:off x="9915086" y="6097629"/>
              <a:ext cx="482854" cy="172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3C53246-474C-B1A5-D9F5-A24ADAB70A34}"/>
                </a:ext>
              </a:extLst>
            </p:cNvPr>
            <p:cNvCxnSpPr>
              <a:cxnSpLocks/>
            </p:cNvCxnSpPr>
            <p:nvPr/>
          </p:nvCxnSpPr>
          <p:spPr>
            <a:xfrm flipH="1">
              <a:off x="8160236" y="5883040"/>
              <a:ext cx="426807" cy="2622128"/>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34D268D-9DCA-96D9-DB0D-3F29C34503BA}"/>
                </a:ext>
              </a:extLst>
            </p:cNvPr>
            <p:cNvCxnSpPr>
              <a:cxnSpLocks/>
            </p:cNvCxnSpPr>
            <p:nvPr/>
          </p:nvCxnSpPr>
          <p:spPr>
            <a:xfrm>
              <a:off x="8593704" y="5885168"/>
              <a:ext cx="19195" cy="2505858"/>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A209F792-4BF1-A2A4-B4E4-43D57A66BF07}"/>
                </a:ext>
              </a:extLst>
            </p:cNvPr>
            <p:cNvCxnSpPr>
              <a:cxnSpLocks/>
            </p:cNvCxnSpPr>
            <p:nvPr/>
          </p:nvCxnSpPr>
          <p:spPr>
            <a:xfrm>
              <a:off x="8587003" y="5883040"/>
              <a:ext cx="1504932" cy="2575175"/>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72350A38-A886-F0F7-1248-F509AF71514D}"/>
                </a:ext>
              </a:extLst>
            </p:cNvPr>
            <p:cNvCxnSpPr>
              <a:cxnSpLocks/>
            </p:cNvCxnSpPr>
            <p:nvPr/>
          </p:nvCxnSpPr>
          <p:spPr>
            <a:xfrm>
              <a:off x="8587003" y="5883040"/>
              <a:ext cx="1027406" cy="24889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99F606B-EB7A-9E3E-00E2-5D96396F8344}"/>
                </a:ext>
              </a:extLst>
            </p:cNvPr>
            <p:cNvCxnSpPr>
              <a:cxnSpLocks/>
            </p:cNvCxnSpPr>
            <p:nvPr/>
          </p:nvCxnSpPr>
          <p:spPr>
            <a:xfrm>
              <a:off x="8587003" y="5885168"/>
              <a:ext cx="559006" cy="25507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73" name="文本框 72">
            <a:extLst>
              <a:ext uri="{FF2B5EF4-FFF2-40B4-BE49-F238E27FC236}">
                <a16:creationId xmlns:a16="http://schemas.microsoft.com/office/drawing/2014/main" id="{11E57DB0-F36D-17E4-FCE8-62D25BC5C07A}"/>
              </a:ext>
            </a:extLst>
          </p:cNvPr>
          <p:cNvSpPr txBox="1"/>
          <p:nvPr/>
        </p:nvSpPr>
        <p:spPr>
          <a:xfrm>
            <a:off x="1723891" y="1572705"/>
            <a:ext cx="1862079" cy="276999"/>
          </a:xfrm>
          <a:prstGeom prst="rect">
            <a:avLst/>
          </a:prstGeom>
          <a:noFill/>
        </p:spPr>
        <p:txBody>
          <a:bodyPr wrap="square" rtlCol="0">
            <a:spAutoFit/>
          </a:bodyPr>
          <a:lstStyle/>
          <a:p>
            <a:r>
              <a:rPr lang="nn-NO" altLang="zh-CN" sz="1200" b="1" dirty="0"/>
              <a:t>Passive radiometer</a:t>
            </a:r>
            <a:endParaRPr lang="zh-CN" altLang="en-US" sz="1200" b="1" dirty="0"/>
          </a:p>
        </p:txBody>
      </p:sp>
      <p:sp>
        <p:nvSpPr>
          <p:cNvPr id="74" name="文本框 73">
            <a:extLst>
              <a:ext uri="{FF2B5EF4-FFF2-40B4-BE49-F238E27FC236}">
                <a16:creationId xmlns:a16="http://schemas.microsoft.com/office/drawing/2014/main" id="{9EF4A6DB-4D08-C593-1AB7-1BCDBF163CE4}"/>
              </a:ext>
            </a:extLst>
          </p:cNvPr>
          <p:cNvSpPr txBox="1"/>
          <p:nvPr/>
        </p:nvSpPr>
        <p:spPr>
          <a:xfrm>
            <a:off x="5069130" y="1610014"/>
            <a:ext cx="1862079" cy="276999"/>
          </a:xfrm>
          <a:prstGeom prst="rect">
            <a:avLst/>
          </a:prstGeom>
          <a:noFill/>
        </p:spPr>
        <p:txBody>
          <a:bodyPr wrap="square" rtlCol="0">
            <a:spAutoFit/>
          </a:bodyPr>
          <a:lstStyle/>
          <a:p>
            <a:r>
              <a:rPr lang="nn-NO" altLang="zh-CN" sz="1200" b="1" dirty="0"/>
              <a:t>Radar scartering</a:t>
            </a:r>
            <a:endParaRPr lang="zh-CN" altLang="en-US" sz="1200" b="1" dirty="0"/>
          </a:p>
        </p:txBody>
      </p:sp>
      <p:sp>
        <p:nvSpPr>
          <p:cNvPr id="75" name="文本框 74">
            <a:extLst>
              <a:ext uri="{FF2B5EF4-FFF2-40B4-BE49-F238E27FC236}">
                <a16:creationId xmlns:a16="http://schemas.microsoft.com/office/drawing/2014/main" id="{54518257-8DD1-FC7C-3C67-546363E0F11C}"/>
              </a:ext>
            </a:extLst>
          </p:cNvPr>
          <p:cNvSpPr txBox="1"/>
          <p:nvPr/>
        </p:nvSpPr>
        <p:spPr>
          <a:xfrm>
            <a:off x="8750045" y="1624005"/>
            <a:ext cx="1862079" cy="276999"/>
          </a:xfrm>
          <a:prstGeom prst="rect">
            <a:avLst/>
          </a:prstGeom>
          <a:noFill/>
        </p:spPr>
        <p:txBody>
          <a:bodyPr wrap="square" rtlCol="0">
            <a:spAutoFit/>
          </a:bodyPr>
          <a:lstStyle/>
          <a:p>
            <a:r>
              <a:rPr lang="nn-NO" altLang="zh-CN" sz="1200" b="1" dirty="0"/>
              <a:t>Elevation differencing</a:t>
            </a:r>
            <a:endParaRPr lang="zh-CN" altLang="en-US" sz="1200" b="1" dirty="0"/>
          </a:p>
        </p:txBody>
      </p:sp>
      <p:sp>
        <p:nvSpPr>
          <p:cNvPr id="76" name="矩形 75">
            <a:extLst>
              <a:ext uri="{FF2B5EF4-FFF2-40B4-BE49-F238E27FC236}">
                <a16:creationId xmlns:a16="http://schemas.microsoft.com/office/drawing/2014/main" id="{FEB54BC9-4E85-8762-D396-799CACD7BF8F}"/>
              </a:ext>
            </a:extLst>
          </p:cNvPr>
          <p:cNvSpPr/>
          <p:nvPr/>
        </p:nvSpPr>
        <p:spPr>
          <a:xfrm>
            <a:off x="8258171" y="1562310"/>
            <a:ext cx="3438529" cy="384611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C8B749B5-55AD-0115-EB1C-692814A20F76}"/>
              </a:ext>
            </a:extLst>
          </p:cNvPr>
          <p:cNvGrpSpPr/>
          <p:nvPr/>
        </p:nvGrpSpPr>
        <p:grpSpPr>
          <a:xfrm>
            <a:off x="6685150" y="1207980"/>
            <a:ext cx="6464547" cy="1663252"/>
            <a:chOff x="6718276" y="1289410"/>
            <a:chExt cx="6464547" cy="1663252"/>
          </a:xfrm>
        </p:grpSpPr>
        <p:pic>
          <p:nvPicPr>
            <p:cNvPr id="77" name="Picture 4" descr="ICESat-2 a commencé à passer la Terre au laser et livre ses premières  analyses">
              <a:extLst>
                <a:ext uri="{FF2B5EF4-FFF2-40B4-BE49-F238E27FC236}">
                  <a16:creationId xmlns:a16="http://schemas.microsoft.com/office/drawing/2014/main" id="{9D506048-B498-C9A4-3752-1A2166A4F94E}"/>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6718276" y="1289410"/>
              <a:ext cx="4738850" cy="150039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CESat-2 a commencé à passer la Terre au laser et livre ses premières  analyses">
              <a:extLst>
                <a:ext uri="{FF2B5EF4-FFF2-40B4-BE49-F238E27FC236}">
                  <a16:creationId xmlns:a16="http://schemas.microsoft.com/office/drawing/2014/main" id="{527A6FF9-59FE-72E0-9D71-FE1BB27F22CD}"/>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8443973" y="1452270"/>
              <a:ext cx="4738850" cy="1500392"/>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文本框 79">
            <a:extLst>
              <a:ext uri="{FF2B5EF4-FFF2-40B4-BE49-F238E27FC236}">
                <a16:creationId xmlns:a16="http://schemas.microsoft.com/office/drawing/2014/main" id="{D645EF8A-99A6-D984-2876-8E59B8A34293}"/>
              </a:ext>
            </a:extLst>
          </p:cNvPr>
          <p:cNvSpPr txBox="1"/>
          <p:nvPr/>
        </p:nvSpPr>
        <p:spPr>
          <a:xfrm>
            <a:off x="454151" y="174975"/>
            <a:ext cx="10608911" cy="461665"/>
          </a:xfrm>
          <a:prstGeom prst="rect">
            <a:avLst/>
          </a:prstGeom>
          <a:noFill/>
        </p:spPr>
        <p:txBody>
          <a:bodyPr wrap="square" rtlCol="0">
            <a:spAutoFit/>
          </a:bodyPr>
          <a:lstStyle/>
          <a:p>
            <a:r>
              <a:rPr lang="en-US" altLang="zh-CN" sz="2400" b="1" dirty="0"/>
              <a:t>3/3 Snow observation is challenging</a:t>
            </a:r>
          </a:p>
        </p:txBody>
      </p:sp>
      <p:sp>
        <p:nvSpPr>
          <p:cNvPr id="4" name="文本框 3">
            <a:extLst>
              <a:ext uri="{FF2B5EF4-FFF2-40B4-BE49-F238E27FC236}">
                <a16:creationId xmlns:a16="http://schemas.microsoft.com/office/drawing/2014/main" id="{2C878CEA-321B-7031-9304-3245BBD29E1B}"/>
              </a:ext>
            </a:extLst>
          </p:cNvPr>
          <p:cNvSpPr txBox="1"/>
          <p:nvPr/>
        </p:nvSpPr>
        <p:spPr>
          <a:xfrm>
            <a:off x="1591014" y="5955268"/>
            <a:ext cx="1886857" cy="369332"/>
          </a:xfrm>
          <a:prstGeom prst="rect">
            <a:avLst/>
          </a:prstGeom>
          <a:noFill/>
        </p:spPr>
        <p:txBody>
          <a:bodyPr wrap="square" rtlCol="0">
            <a:spAutoFit/>
          </a:bodyPr>
          <a:lstStyle/>
          <a:p>
            <a:r>
              <a:rPr lang="nn-NO" altLang="zh-CN" dirty="0"/>
              <a:t>Resolution</a:t>
            </a:r>
            <a:endParaRPr lang="zh-CN" altLang="en-US" dirty="0"/>
          </a:p>
        </p:txBody>
      </p:sp>
      <p:sp>
        <p:nvSpPr>
          <p:cNvPr id="6" name="文本框 5">
            <a:extLst>
              <a:ext uri="{FF2B5EF4-FFF2-40B4-BE49-F238E27FC236}">
                <a16:creationId xmlns:a16="http://schemas.microsoft.com/office/drawing/2014/main" id="{0B83128C-58FD-0E9C-A542-BB037071E9F7}"/>
              </a:ext>
            </a:extLst>
          </p:cNvPr>
          <p:cNvSpPr txBox="1"/>
          <p:nvPr/>
        </p:nvSpPr>
        <p:spPr>
          <a:xfrm>
            <a:off x="5018968" y="5909936"/>
            <a:ext cx="2582715" cy="369332"/>
          </a:xfrm>
          <a:prstGeom prst="rect">
            <a:avLst/>
          </a:prstGeom>
          <a:noFill/>
        </p:spPr>
        <p:txBody>
          <a:bodyPr wrap="square" rtlCol="0">
            <a:spAutoFit/>
          </a:bodyPr>
          <a:lstStyle/>
          <a:p>
            <a:r>
              <a:rPr lang="nn-NO" altLang="zh-CN" dirty="0"/>
              <a:t>Where is energy from</a:t>
            </a:r>
            <a:endParaRPr lang="zh-CN" altLang="en-US" dirty="0"/>
          </a:p>
        </p:txBody>
      </p:sp>
    </p:spTree>
    <p:extLst>
      <p:ext uri="{BB962C8B-B14F-4D97-AF65-F5344CB8AC3E}">
        <p14:creationId xmlns:p14="http://schemas.microsoft.com/office/powerpoint/2010/main" val="28681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44D6268-D0DB-49DA-EFBC-96AE91477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52"/>
          <a:stretch/>
        </p:blipFill>
        <p:spPr bwMode="auto">
          <a:xfrm>
            <a:off x="539162" y="2177943"/>
            <a:ext cx="6243347" cy="3611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617255A-8A36-74A0-A1DE-43D48954E4B9}"/>
              </a:ext>
            </a:extLst>
          </p:cNvPr>
          <p:cNvSpPr txBox="1"/>
          <p:nvPr/>
        </p:nvSpPr>
        <p:spPr>
          <a:xfrm>
            <a:off x="4558760" y="5318809"/>
            <a:ext cx="2223750" cy="430887"/>
          </a:xfrm>
          <a:prstGeom prst="rect">
            <a:avLst/>
          </a:prstGeom>
          <a:noFill/>
        </p:spPr>
        <p:txBody>
          <a:bodyPr wrap="square">
            <a:spAutoFit/>
          </a:bodyPr>
          <a:lstStyle/>
          <a:p>
            <a:r>
              <a:rPr lang="en-US" altLang="zh-CN" sz="1100" b="0" i="0" dirty="0">
                <a:solidFill>
                  <a:schemeClr val="bg2"/>
                </a:solidFill>
                <a:effectLst/>
                <a:latin typeface="Roboto" panose="02000000000000000000" pitchFamily="2" charset="0"/>
              </a:rPr>
              <a:t>Hardangervidda, Southern Norway Photo: </a:t>
            </a:r>
            <a:r>
              <a:rPr lang="en-US" altLang="zh-CN" sz="1100" b="0" i="0" dirty="0" err="1">
                <a:solidFill>
                  <a:schemeClr val="bg2"/>
                </a:solidFill>
                <a:effectLst/>
                <a:latin typeface="Roboto" panose="02000000000000000000" pitchFamily="2" charset="0"/>
              </a:rPr>
              <a:t>Eivind</a:t>
            </a:r>
            <a:r>
              <a:rPr lang="en-US" altLang="zh-CN" sz="1100" b="0" i="0" dirty="0">
                <a:solidFill>
                  <a:schemeClr val="bg2"/>
                </a:solidFill>
                <a:effectLst/>
                <a:latin typeface="Roboto" panose="02000000000000000000" pitchFamily="2" charset="0"/>
              </a:rPr>
              <a:t> Torgersen</a:t>
            </a:r>
            <a:endParaRPr lang="zh-CN" altLang="en-US" sz="1100" dirty="0">
              <a:solidFill>
                <a:schemeClr val="bg2"/>
              </a:solidFill>
            </a:endParaRPr>
          </a:p>
        </p:txBody>
      </p:sp>
      <p:sp>
        <p:nvSpPr>
          <p:cNvPr id="39" name="文本框 38">
            <a:extLst>
              <a:ext uri="{FF2B5EF4-FFF2-40B4-BE49-F238E27FC236}">
                <a16:creationId xmlns:a16="http://schemas.microsoft.com/office/drawing/2014/main" id="{9BA8282F-DBCE-BE4D-14C3-830CDEDDD169}"/>
              </a:ext>
            </a:extLst>
          </p:cNvPr>
          <p:cNvSpPr txBox="1"/>
          <p:nvPr/>
        </p:nvSpPr>
        <p:spPr>
          <a:xfrm>
            <a:off x="3074301" y="2651234"/>
            <a:ext cx="2455243" cy="307777"/>
          </a:xfrm>
          <a:prstGeom prst="rect">
            <a:avLst/>
          </a:prstGeom>
          <a:noFill/>
        </p:spPr>
        <p:txBody>
          <a:bodyPr wrap="square">
            <a:spAutoFit/>
          </a:bodyPr>
          <a:lstStyle/>
          <a:p>
            <a:r>
              <a:rPr lang="nn-NO" altLang="zh-CN" sz="1400" dirty="0"/>
              <a:t>(2) Field trip - validation</a:t>
            </a:r>
            <a:endParaRPr lang="zh-CN" altLang="en-US" sz="1400" dirty="0"/>
          </a:p>
        </p:txBody>
      </p:sp>
      <p:grpSp>
        <p:nvGrpSpPr>
          <p:cNvPr id="40" name="组合 39">
            <a:extLst>
              <a:ext uri="{FF2B5EF4-FFF2-40B4-BE49-F238E27FC236}">
                <a16:creationId xmlns:a16="http://schemas.microsoft.com/office/drawing/2014/main" id="{79E3B75A-A18C-A244-93C9-D9B51522E974}"/>
              </a:ext>
            </a:extLst>
          </p:cNvPr>
          <p:cNvGrpSpPr/>
          <p:nvPr/>
        </p:nvGrpSpPr>
        <p:grpSpPr>
          <a:xfrm>
            <a:off x="525204" y="1221305"/>
            <a:ext cx="5304096" cy="5395467"/>
            <a:chOff x="497680" y="1501683"/>
            <a:chExt cx="5304096" cy="5395467"/>
          </a:xfrm>
        </p:grpSpPr>
        <p:pic>
          <p:nvPicPr>
            <p:cNvPr id="41" name="Picture 8">
              <a:extLst>
                <a:ext uri="{FF2B5EF4-FFF2-40B4-BE49-F238E27FC236}">
                  <a16:creationId xmlns:a16="http://schemas.microsoft.com/office/drawing/2014/main" id="{489D6FAE-126B-2770-75D6-2BC385D22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 y="1726686"/>
              <a:ext cx="2814638" cy="8128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接连接符 41">
              <a:extLst>
                <a:ext uri="{FF2B5EF4-FFF2-40B4-BE49-F238E27FC236}">
                  <a16:creationId xmlns:a16="http://schemas.microsoft.com/office/drawing/2014/main" id="{F62948DA-3633-0BC7-8B59-65C22FDBE5A0}"/>
                </a:ext>
              </a:extLst>
            </p:cNvPr>
            <p:cNvCxnSpPr>
              <a:cxnSpLocks/>
              <a:endCxn id="37" idx="1"/>
            </p:cNvCxnSpPr>
            <p:nvPr/>
          </p:nvCxnSpPr>
          <p:spPr>
            <a:xfrm flipH="1">
              <a:off x="539162" y="2198241"/>
              <a:ext cx="431433" cy="17855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a:extLst>
                <a:ext uri="{FF2B5EF4-FFF2-40B4-BE49-F238E27FC236}">
                  <a16:creationId xmlns:a16="http://schemas.microsoft.com/office/drawing/2014/main" id="{1847F84F-21E6-21BB-3F39-E9CB3D36A0B2}"/>
                </a:ext>
              </a:extLst>
            </p:cNvPr>
            <p:cNvCxnSpPr>
              <a:cxnSpLocks/>
            </p:cNvCxnSpPr>
            <p:nvPr/>
          </p:nvCxnSpPr>
          <p:spPr>
            <a:xfrm flipH="1">
              <a:off x="497680" y="2263030"/>
              <a:ext cx="485987" cy="2206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0FE388FC-EFC8-A9A0-8DCD-147A0A9FD68F}"/>
                </a:ext>
              </a:extLst>
            </p:cNvPr>
            <p:cNvCxnSpPr>
              <a:cxnSpLocks/>
            </p:cNvCxnSpPr>
            <p:nvPr/>
          </p:nvCxnSpPr>
          <p:spPr>
            <a:xfrm flipH="1">
              <a:off x="845769" y="2263030"/>
              <a:ext cx="202406" cy="24021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a:extLst>
                <a:ext uri="{FF2B5EF4-FFF2-40B4-BE49-F238E27FC236}">
                  <a16:creationId xmlns:a16="http://schemas.microsoft.com/office/drawing/2014/main" id="{18B95110-9307-1868-7A9C-5F6C1415C287}"/>
                </a:ext>
              </a:extLst>
            </p:cNvPr>
            <p:cNvCxnSpPr>
              <a:cxnSpLocks/>
            </p:cNvCxnSpPr>
            <p:nvPr/>
          </p:nvCxnSpPr>
          <p:spPr>
            <a:xfrm flipH="1">
              <a:off x="890475" y="2263030"/>
              <a:ext cx="157700" cy="2443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直接连接符 75">
              <a:extLst>
                <a:ext uri="{FF2B5EF4-FFF2-40B4-BE49-F238E27FC236}">
                  <a16:creationId xmlns:a16="http://schemas.microsoft.com/office/drawing/2014/main" id="{C68319AE-4FDD-62CB-A9EF-0E24B28211AB}"/>
                </a:ext>
              </a:extLst>
            </p:cNvPr>
            <p:cNvCxnSpPr>
              <a:cxnSpLocks/>
            </p:cNvCxnSpPr>
            <p:nvPr/>
          </p:nvCxnSpPr>
          <p:spPr>
            <a:xfrm>
              <a:off x="1127606" y="2252609"/>
              <a:ext cx="268658" cy="2719225"/>
            </a:xfrm>
            <a:prstGeom prst="line">
              <a:avLst/>
            </a:prstGeom>
          </p:spPr>
          <p:style>
            <a:lnRef idx="3">
              <a:schemeClr val="accent6"/>
            </a:lnRef>
            <a:fillRef idx="0">
              <a:schemeClr val="accent6"/>
            </a:fillRef>
            <a:effectRef idx="2">
              <a:schemeClr val="accent6"/>
            </a:effectRef>
            <a:fontRef idx="minor">
              <a:schemeClr val="tx1"/>
            </a:fontRef>
          </p:style>
        </p:cxnSp>
        <p:cxnSp>
          <p:nvCxnSpPr>
            <p:cNvPr id="77" name="直接连接符 76">
              <a:extLst>
                <a:ext uri="{FF2B5EF4-FFF2-40B4-BE49-F238E27FC236}">
                  <a16:creationId xmlns:a16="http://schemas.microsoft.com/office/drawing/2014/main" id="{F9221C3C-9837-2CA4-3B0E-35E6203E94F7}"/>
                </a:ext>
              </a:extLst>
            </p:cNvPr>
            <p:cNvCxnSpPr>
              <a:cxnSpLocks/>
            </p:cNvCxnSpPr>
            <p:nvPr/>
          </p:nvCxnSpPr>
          <p:spPr>
            <a:xfrm>
              <a:off x="1123264" y="2252608"/>
              <a:ext cx="372285" cy="2719226"/>
            </a:xfrm>
            <a:prstGeom prst="line">
              <a:avLst/>
            </a:prstGeom>
          </p:spPr>
          <p:style>
            <a:lnRef idx="3">
              <a:schemeClr val="accent6"/>
            </a:lnRef>
            <a:fillRef idx="0">
              <a:schemeClr val="accent6"/>
            </a:fillRef>
            <a:effectRef idx="2">
              <a:schemeClr val="accent6"/>
            </a:effectRef>
            <a:fontRef idx="minor">
              <a:schemeClr val="tx1"/>
            </a:fontRef>
          </p:style>
        </p:cxnSp>
        <p:pic>
          <p:nvPicPr>
            <p:cNvPr id="78" name="Picture 12" descr="Digital Elevation Model (DEM) - Geoportal Krajowy">
              <a:extLst>
                <a:ext uri="{FF2B5EF4-FFF2-40B4-BE49-F238E27FC236}">
                  <a16:creationId xmlns:a16="http://schemas.microsoft.com/office/drawing/2014/main" id="{0BEE283D-0C6B-DB36-B697-214D336E2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3" y="5508178"/>
              <a:ext cx="3700967" cy="1388972"/>
            </a:xfrm>
            <a:prstGeom prst="rect">
              <a:avLst/>
            </a:prstGeom>
            <a:noFill/>
            <a:scene3d>
              <a:camera prst="orthographicFront">
                <a:rot lat="3000000" lon="0" rev="0"/>
              </a:camera>
              <a:lightRig rig="threePt" dir="t"/>
            </a:scene3d>
            <a:extLst>
              <a:ext uri="{909E8E84-426E-40DD-AFC4-6F175D3DCCD1}">
                <a14:hiddenFill xmlns:a14="http://schemas.microsoft.com/office/drawing/2010/main">
                  <a:solidFill>
                    <a:srgbClr val="FFFFFF"/>
                  </a:solidFill>
                </a14:hiddenFill>
              </a:ext>
            </a:extLst>
          </p:spPr>
        </p:pic>
        <p:sp>
          <p:nvSpPr>
            <p:cNvPr id="79" name="任意多边形: 形状 78">
              <a:extLst>
                <a:ext uri="{FF2B5EF4-FFF2-40B4-BE49-F238E27FC236}">
                  <a16:creationId xmlns:a16="http://schemas.microsoft.com/office/drawing/2014/main" id="{3CDAD465-2448-7B2B-416B-D93EC76782B6}"/>
                </a:ext>
              </a:extLst>
            </p:cNvPr>
            <p:cNvSpPr/>
            <p:nvPr/>
          </p:nvSpPr>
          <p:spPr>
            <a:xfrm>
              <a:off x="943831" y="5855159"/>
              <a:ext cx="2717005" cy="470407"/>
            </a:xfrm>
            <a:custGeom>
              <a:avLst/>
              <a:gdLst>
                <a:gd name="connsiteX0" fmla="*/ 0 w 2867025"/>
                <a:gd name="connsiteY0" fmla="*/ 79882 h 470407"/>
                <a:gd name="connsiteX1" fmla="*/ 228600 w 2867025"/>
                <a:gd name="connsiteY1" fmla="*/ 3682 h 470407"/>
                <a:gd name="connsiteX2" fmla="*/ 352425 w 2867025"/>
                <a:gd name="connsiteY2" fmla="*/ 27495 h 470407"/>
                <a:gd name="connsiteX3" fmla="*/ 490538 w 2867025"/>
                <a:gd name="connsiteY3" fmla="*/ 160845 h 470407"/>
                <a:gd name="connsiteX4" fmla="*/ 609600 w 2867025"/>
                <a:gd name="connsiteY4" fmla="*/ 198945 h 470407"/>
                <a:gd name="connsiteX5" fmla="*/ 742950 w 2867025"/>
                <a:gd name="connsiteY5" fmla="*/ 117982 h 470407"/>
                <a:gd name="connsiteX6" fmla="*/ 904875 w 2867025"/>
                <a:gd name="connsiteY6" fmla="*/ 146557 h 470407"/>
                <a:gd name="connsiteX7" fmla="*/ 1019175 w 2867025"/>
                <a:gd name="connsiteY7" fmla="*/ 246570 h 470407"/>
                <a:gd name="connsiteX8" fmla="*/ 1181100 w 2867025"/>
                <a:gd name="connsiteY8" fmla="*/ 298957 h 470407"/>
                <a:gd name="connsiteX9" fmla="*/ 1462088 w 2867025"/>
                <a:gd name="connsiteY9" fmla="*/ 246570 h 470407"/>
                <a:gd name="connsiteX10" fmla="*/ 1662113 w 2867025"/>
                <a:gd name="connsiteY10" fmla="*/ 246570 h 470407"/>
                <a:gd name="connsiteX11" fmla="*/ 1800225 w 2867025"/>
                <a:gd name="connsiteY11" fmla="*/ 279907 h 470407"/>
                <a:gd name="connsiteX12" fmla="*/ 1947863 w 2867025"/>
                <a:gd name="connsiteY12" fmla="*/ 341820 h 470407"/>
                <a:gd name="connsiteX13" fmla="*/ 2247900 w 2867025"/>
                <a:gd name="connsiteY13" fmla="*/ 432307 h 470407"/>
                <a:gd name="connsiteX14" fmla="*/ 2562225 w 2867025"/>
                <a:gd name="connsiteY14" fmla="*/ 422782 h 470407"/>
                <a:gd name="connsiteX15" fmla="*/ 2867025 w 2867025"/>
                <a:gd name="connsiteY15" fmla="*/ 470407 h 47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7025" h="470407">
                  <a:moveTo>
                    <a:pt x="0" y="79882"/>
                  </a:moveTo>
                  <a:cubicBezTo>
                    <a:pt x="84931" y="46147"/>
                    <a:pt x="169863" y="12413"/>
                    <a:pt x="228600" y="3682"/>
                  </a:cubicBezTo>
                  <a:cubicBezTo>
                    <a:pt x="287338" y="-5049"/>
                    <a:pt x="308769" y="1301"/>
                    <a:pt x="352425" y="27495"/>
                  </a:cubicBezTo>
                  <a:cubicBezTo>
                    <a:pt x="396081" y="53689"/>
                    <a:pt x="447676" y="132270"/>
                    <a:pt x="490538" y="160845"/>
                  </a:cubicBezTo>
                  <a:cubicBezTo>
                    <a:pt x="533400" y="189420"/>
                    <a:pt x="567531" y="206089"/>
                    <a:pt x="609600" y="198945"/>
                  </a:cubicBezTo>
                  <a:cubicBezTo>
                    <a:pt x="651669" y="191801"/>
                    <a:pt x="693738" y="126713"/>
                    <a:pt x="742950" y="117982"/>
                  </a:cubicBezTo>
                  <a:cubicBezTo>
                    <a:pt x="792162" y="109251"/>
                    <a:pt x="858838" y="125126"/>
                    <a:pt x="904875" y="146557"/>
                  </a:cubicBezTo>
                  <a:cubicBezTo>
                    <a:pt x="950913" y="167988"/>
                    <a:pt x="973138" y="221170"/>
                    <a:pt x="1019175" y="246570"/>
                  </a:cubicBezTo>
                  <a:cubicBezTo>
                    <a:pt x="1065212" y="271970"/>
                    <a:pt x="1107281" y="298957"/>
                    <a:pt x="1181100" y="298957"/>
                  </a:cubicBezTo>
                  <a:cubicBezTo>
                    <a:pt x="1254919" y="298957"/>
                    <a:pt x="1381919" y="255301"/>
                    <a:pt x="1462088" y="246570"/>
                  </a:cubicBezTo>
                  <a:cubicBezTo>
                    <a:pt x="1542257" y="237839"/>
                    <a:pt x="1605757" y="241014"/>
                    <a:pt x="1662113" y="246570"/>
                  </a:cubicBezTo>
                  <a:cubicBezTo>
                    <a:pt x="1718469" y="252126"/>
                    <a:pt x="1752600" y="264032"/>
                    <a:pt x="1800225" y="279907"/>
                  </a:cubicBezTo>
                  <a:cubicBezTo>
                    <a:pt x="1847850" y="295782"/>
                    <a:pt x="1873251" y="316420"/>
                    <a:pt x="1947863" y="341820"/>
                  </a:cubicBezTo>
                  <a:cubicBezTo>
                    <a:pt x="2022475" y="367220"/>
                    <a:pt x="2145506" y="418813"/>
                    <a:pt x="2247900" y="432307"/>
                  </a:cubicBezTo>
                  <a:cubicBezTo>
                    <a:pt x="2350294" y="445801"/>
                    <a:pt x="2459038" y="416432"/>
                    <a:pt x="2562225" y="422782"/>
                  </a:cubicBezTo>
                  <a:cubicBezTo>
                    <a:pt x="2665413" y="429132"/>
                    <a:pt x="2766219" y="449769"/>
                    <a:pt x="2867025" y="470407"/>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35AAD3A5-FE91-7BBB-3A3F-A2FB47225B49}"/>
                </a:ext>
              </a:extLst>
            </p:cNvPr>
            <p:cNvSpPr txBox="1"/>
            <p:nvPr/>
          </p:nvSpPr>
          <p:spPr>
            <a:xfrm>
              <a:off x="1259762" y="1501683"/>
              <a:ext cx="4364213" cy="307777"/>
            </a:xfrm>
            <a:prstGeom prst="rect">
              <a:avLst/>
            </a:prstGeom>
            <a:noFill/>
          </p:spPr>
          <p:txBody>
            <a:bodyPr wrap="square">
              <a:spAutoFit/>
            </a:bodyPr>
            <a:lstStyle/>
            <a:p>
              <a:r>
                <a:rPr lang="nn-NO" altLang="zh-CN" sz="1400" dirty="0"/>
                <a:t>(1) ICESat-2 – Snow-on measurements</a:t>
              </a:r>
              <a:endParaRPr lang="zh-CN" altLang="en-US" sz="1400" dirty="0"/>
            </a:p>
          </p:txBody>
        </p:sp>
        <p:sp>
          <p:nvSpPr>
            <p:cNvPr id="81" name="文本框 80">
              <a:extLst>
                <a:ext uri="{FF2B5EF4-FFF2-40B4-BE49-F238E27FC236}">
                  <a16:creationId xmlns:a16="http://schemas.microsoft.com/office/drawing/2014/main" id="{661424BA-3EC3-940D-A0DE-3F8838FBB741}"/>
                </a:ext>
              </a:extLst>
            </p:cNvPr>
            <p:cNvSpPr txBox="1"/>
            <p:nvPr/>
          </p:nvSpPr>
          <p:spPr>
            <a:xfrm>
              <a:off x="3968292" y="6103378"/>
              <a:ext cx="1833484" cy="307777"/>
            </a:xfrm>
            <a:prstGeom prst="rect">
              <a:avLst/>
            </a:prstGeom>
            <a:noFill/>
          </p:spPr>
          <p:txBody>
            <a:bodyPr wrap="square">
              <a:spAutoFit/>
            </a:bodyPr>
            <a:lstStyle/>
            <a:p>
              <a:r>
                <a:rPr lang="nn-NO" altLang="zh-CN" sz="1400" dirty="0"/>
                <a:t>(3) Snow-free DEM</a:t>
              </a:r>
            </a:p>
          </p:txBody>
        </p:sp>
      </p:grpSp>
      <p:sp>
        <p:nvSpPr>
          <p:cNvPr id="100" name="文本框 99">
            <a:extLst>
              <a:ext uri="{FF2B5EF4-FFF2-40B4-BE49-F238E27FC236}">
                <a16:creationId xmlns:a16="http://schemas.microsoft.com/office/drawing/2014/main" id="{FFB9A6F8-B024-4823-103C-102BCCDE92A2}"/>
              </a:ext>
            </a:extLst>
          </p:cNvPr>
          <p:cNvSpPr txBox="1"/>
          <p:nvPr/>
        </p:nvSpPr>
        <p:spPr>
          <a:xfrm>
            <a:off x="7080772" y="1479920"/>
            <a:ext cx="4895328" cy="2585323"/>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Challenges of elevation differencing:</a:t>
            </a: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DEM’s uncertainties</a:t>
            </a: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a:t>
            </a:r>
          </a:p>
          <a:p>
            <a:pPr marL="285750" indent="-285750">
              <a:buFontTx/>
              <a:buChar char="-"/>
            </a:pPr>
            <a:r>
              <a:rPr lang="en-US" altLang="zh-CN" dirty="0">
                <a:solidFill>
                  <a:srgbClr val="333333"/>
                </a:solidFill>
                <a:latin typeface="Georgia" panose="02040502050405020303" pitchFamily="18" charset="0"/>
              </a:rPr>
              <a:t>Validation</a:t>
            </a:r>
          </a:p>
          <a:p>
            <a:pPr lvl="1"/>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102" name="矩形 101">
            <a:extLst>
              <a:ext uri="{FF2B5EF4-FFF2-40B4-BE49-F238E27FC236}">
                <a16:creationId xmlns:a16="http://schemas.microsoft.com/office/drawing/2014/main" id="{43231E4B-975F-3636-5336-5D5C0CDC2764}"/>
              </a:ext>
            </a:extLst>
          </p:cNvPr>
          <p:cNvSpPr/>
          <p:nvPr/>
        </p:nvSpPr>
        <p:spPr>
          <a:xfrm>
            <a:off x="7011537" y="2004807"/>
            <a:ext cx="4964564" cy="171133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CD8F9C1-DE70-3316-E655-BBDD75868866}"/>
              </a:ext>
            </a:extLst>
          </p:cNvPr>
          <p:cNvSpPr txBox="1"/>
          <p:nvPr/>
        </p:nvSpPr>
        <p:spPr>
          <a:xfrm>
            <a:off x="454151" y="174975"/>
            <a:ext cx="10608911" cy="461665"/>
          </a:xfrm>
          <a:prstGeom prst="rect">
            <a:avLst/>
          </a:prstGeom>
          <a:noFill/>
        </p:spPr>
        <p:txBody>
          <a:bodyPr wrap="square" rtlCol="0">
            <a:spAutoFit/>
          </a:bodyPr>
          <a:lstStyle/>
          <a:p>
            <a:r>
              <a:rPr lang="en-US" altLang="zh-CN" sz="2400" b="1" dirty="0"/>
              <a:t>3/3 Snow observation is challenging</a:t>
            </a:r>
          </a:p>
        </p:txBody>
      </p:sp>
    </p:spTree>
    <p:extLst>
      <p:ext uri="{BB962C8B-B14F-4D97-AF65-F5344CB8AC3E}">
        <p14:creationId xmlns:p14="http://schemas.microsoft.com/office/powerpoint/2010/main" val="114753380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43545</TotalTime>
  <Words>6096</Words>
  <Application>Microsoft Office PowerPoint</Application>
  <PresentationFormat>宽屏</PresentationFormat>
  <Paragraphs>519</Paragraphs>
  <Slides>32</Slides>
  <Notes>30</Notes>
  <HiddenSlides>5</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vt:lpstr>
      <vt:lpstr>-apple-system</vt:lpstr>
      <vt:lpstr>Figtree</vt:lpstr>
      <vt:lpstr>system-ui</vt:lpstr>
      <vt:lpstr>var(--serif)</vt:lpstr>
      <vt:lpstr>微软雅黑</vt:lpstr>
      <vt:lpstr>等线</vt:lpstr>
      <vt:lpstr>Arial</vt:lpstr>
      <vt:lpstr>Calibri</vt:lpstr>
      <vt:lpstr>Cambria Math</vt:lpstr>
      <vt:lpstr>Century Gothic</vt:lpstr>
      <vt:lpstr>Georgia</vt:lpstr>
      <vt:lpstr>Poppins</vt:lpstr>
      <vt:lpstr>Roboto</vt:lpstr>
      <vt:lpstr>Segoe UI Light</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489</cp:revision>
  <dcterms:created xsi:type="dcterms:W3CDTF">2015-08-18T02:51:41Z</dcterms:created>
  <dcterms:modified xsi:type="dcterms:W3CDTF">2023-06-14T21:14:09Z</dcterms:modified>
  <cp:category/>
</cp:coreProperties>
</file>